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64" r:id="rId4"/>
    <p:sldId id="265" r:id="rId5"/>
    <p:sldId id="261" r:id="rId6"/>
    <p:sldId id="266" r:id="rId7"/>
    <p:sldId id="268" r:id="rId8"/>
    <p:sldId id="269" r:id="rId9"/>
    <p:sldId id="271" r:id="rId10"/>
    <p:sldId id="272" r:id="rId11"/>
    <p:sldId id="273" r:id="rId12"/>
    <p:sldId id="274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0EE53-28B2-4822-991C-21D81B8F72DC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3485B-49C2-4F44-8A22-4E3E29BCED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12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«Без игры нет, и не может быть полноценного умственного развития. Игра – это огромное светлое окно, через которое в духовный мир ребенка вливается живительный поток представлений, понятий. Игра – это искра, зажигающая огонек пытливости и любознательности».</a:t>
            </a:r>
          </a:p>
          <a:p>
            <a:pPr algn="r"/>
            <a:r>
              <a:rPr lang="ru-RU" sz="1400" dirty="0" smtClean="0">
                <a:solidFill>
                  <a:schemeClr val="tx1"/>
                </a:solidFill>
              </a:rPr>
              <a:t> В.А. Сухомлинский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4" name="Picture 2" descr="C:\Users\admin\Desktop\фон 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908720"/>
            <a:ext cx="5958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математических представлений у детей дошкольного возраста в игровой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Берлина О.С., воспитатель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МАДОУ№169,г. Тюмень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30722" name="Picture 2" descr="C:\Users\admin\Desktop\рамка4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7" name="Picture 3" descr="D:\beckup\тургояк\Новая папка (2)\DSC00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032448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5" name="Picture 5" descr="D:\beckup\тургояк\Новая папка (2)\DSC00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385293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6" name="Picture 6" descr="D:\beckup\тургояк\Новая папка (2)\DSC008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4032448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7" name="Picture 7" descr="D:\beckup\тургояк\лето2010\101MSDCF\DSC080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17032"/>
            <a:ext cx="3851920" cy="263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67544" y="310583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Огромную радость доставляют детям задачи на сообразительность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3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admin\Desktop\рамка4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31747" name="Picture 3" descr="D:\beckup\тургояк\104MSDCF\DSC00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888432" cy="2606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8" name="Picture 4" descr="D:\beckup\тургояк\104MSDCF\DSC00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8640"/>
            <a:ext cx="3960440" cy="2606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9" name="Picture 5" descr="D:\beckup\тургояк\104MSDCF\DSC003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3888432" cy="2750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50" name="Picture 6" descr="D:\beckup\тургояк\104MSDCF\DSC003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645024"/>
            <a:ext cx="3960440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0" y="2708921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менее важным условием формирования элементарных математических представлений у детей является активное участие в образовательном процессе родителей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admin\Desktop\рамка4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2771" name="Picture 3" descr="D:\beckup\тургояк\104MSDCF\DSC00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360040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2" name="Picture 4" descr="D:\beckup\тургояк\104MSDCF\DSC003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32656"/>
            <a:ext cx="381642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3" name="Picture 5" descr="D:\beckup\тургояк\104MSDCF\DSC003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3744416" cy="2534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4" name="Picture 6" descr="D:\beckup\тургояк\104MSDCF\DSC003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89040"/>
            <a:ext cx="3744416" cy="2534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55576" y="3212976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Родительские собрания проводятся в нетрадиционной форме.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3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admin\Desktop\рамка4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1772816"/>
            <a:ext cx="698477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755576" y="431666"/>
            <a:ext cx="76328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Спасибо за внимание.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новых встреч.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рамка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flipH="1">
            <a:off x="1259629" y="332656"/>
            <a:ext cx="532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 rot="10800000" flipV="1">
            <a:off x="611560" y="327378"/>
            <a:ext cx="597666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наиболее доступный для детей вид деятельности, способ переработки полученных из окружающего мира впечатлений, знаний. В игре ярко проявляются особенности мышления и воображения ребенка, его эмоциональность, активность.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SC073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708920"/>
            <a:ext cx="5544616" cy="3816424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admin\Desktop\рамка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763688" y="476672"/>
            <a:ext cx="5184576" cy="1274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148064" y="3284984"/>
            <a:ext cx="3240360" cy="30963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эффективности математического развития ребёнка в дошкольном возрасте зависит его успешность обучения математике в начальной школе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Овал 20"/>
          <p:cNvSpPr/>
          <p:nvPr/>
        </p:nvSpPr>
        <p:spPr>
          <a:xfrm>
            <a:off x="251520" y="3284984"/>
            <a:ext cx="3384376" cy="3168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Математика — это мощный фактор </a:t>
            </a:r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интеллектуального</a:t>
            </a:r>
          </a:p>
          <a:p>
            <a:pPr algn="ctr"/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развития ребенка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формирование его познавательных и творческих способностей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 rot="19261658">
            <a:off x="5777612" y="1929380"/>
            <a:ext cx="484632" cy="12583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2275020">
            <a:off x="2663759" y="1884503"/>
            <a:ext cx="484632" cy="1318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admin\Desktop\рамка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476672"/>
            <a:ext cx="61744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моей работы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развитие математических способностей и логического мышления детей через игровую деятельность.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348879"/>
            <a:ext cx="5686524" cy="396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049" name="Picture 1" descr="C:\Users\admin\Desktop\рамка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22704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2195736" y="404664"/>
            <a:ext cx="4104456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Для достижения результата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580112" y="1412776"/>
            <a:ext cx="2570584" cy="149046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51520" y="1484784"/>
            <a:ext cx="2448272" cy="1490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411760" y="5661248"/>
            <a:ext cx="3600400" cy="14401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55576" y="3068960"/>
            <a:ext cx="2448272" cy="1274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547663" y="4437112"/>
            <a:ext cx="2250613" cy="122413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83568" y="1352204"/>
            <a:ext cx="187220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элементарных математических представлений;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 rot="10800000" flipV="1">
            <a:off x="1187624" y="3005844"/>
            <a:ext cx="187220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логического мышления детей;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987824" y="5589240"/>
            <a:ext cx="230425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навыков классификации предметов по родовым и видовым  понятиям;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35696" y="4581128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развитие познавательной активности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5004048" y="3068960"/>
            <a:ext cx="2448272" cy="122413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427984" y="4365104"/>
            <a:ext cx="2448272" cy="122413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95536" y="692696"/>
            <a:ext cx="7164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flipV="1">
            <a:off x="539552" y="764704"/>
            <a:ext cx="74523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4499992" y="4386010"/>
            <a:ext cx="23042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внимания, памяти;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5220072" y="3140968"/>
            <a:ext cx="237626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мелкой моторики руки;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6012160" y="1556792"/>
            <a:ext cx="194421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доказательной речи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788024" y="1412776"/>
            <a:ext cx="864096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148064" y="1412776"/>
            <a:ext cx="50405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99992" y="1412776"/>
            <a:ext cx="432048" cy="3024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211960" y="1412776"/>
            <a:ext cx="0" cy="4104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2627784" y="1412776"/>
            <a:ext cx="1008112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3275856" y="1412776"/>
            <a:ext cx="648072" cy="3024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2699792" y="1412776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admin\Desktop\рамка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2627784" y="404664"/>
            <a:ext cx="3456384" cy="11304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работы с детьми: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436096" y="2276872"/>
            <a:ext cx="2736304" cy="14401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627784" y="4221088"/>
            <a:ext cx="3168352" cy="141845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5536" y="2204864"/>
            <a:ext cx="2952328" cy="15841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2420888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непосредственно образовательная деятельность;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2564904"/>
            <a:ext cx="18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4437112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математические праздники и досуги.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9117750">
            <a:off x="5122892" y="152285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18672126">
            <a:off x="2666800" y="1767926"/>
            <a:ext cx="946183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3995936" y="1772816"/>
            <a:ext cx="484632" cy="2232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admin\Desktop\рамка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6" name="Picture 2" descr="C:\Users\admin\Desktop\оС\IMG_1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960439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8" name="Picture 4" descr="C:\Users\admin\Desktop\оС\IMG_1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916832"/>
            <a:ext cx="417646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9" name="Picture 5" descr="C:\Users\admin\Desktop\оС\IMG_1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7032"/>
            <a:ext cx="3924944" cy="283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427984" y="404664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подвижные игры по математическому развитию, физминутки, математические загадки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admin\Desktop\рамка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7651" name="Picture 3" descr="C:\Users\admin\Desktop\оС\IMG_1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88843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 descr="C:\Users\admin\Desktop\оС\IMG_1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88640"/>
            <a:ext cx="403244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3" name="Picture 5" descr="C:\Users\admin\Desktop\оС\IMG_13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01008"/>
            <a:ext cx="4032448" cy="275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4" name="Picture 6" descr="C:\Users\admin\Desktop\оС\DSC099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573016"/>
            <a:ext cx="388843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0" y="256490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Головоломки развивают у детей умение самостоятельно осуществлять поиск способов решения.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3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admin\Desktop\рамка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4" descr="D:\beckup\тургояк\Новая папка (2)\DSC00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032448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admin\Desktop\оС\DSC099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8640"/>
            <a:ext cx="396044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0" name="Picture 4" descr="D:\beckup\тургояк\Новая папка (2)\DSC008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645024"/>
            <a:ext cx="388843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67544" y="2780928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использую различные игры, которые направлены на развитие интеллектуальных операций и логического мышления.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6" descr="D:\beckup\тургояк\Новая папка (2)\DSC008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645024"/>
            <a:ext cx="4104456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3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494</TotalTime>
  <Words>274</Words>
  <Application>Microsoft Office PowerPoint</Application>
  <PresentationFormat>Экран (4:3)</PresentationFormat>
  <Paragraphs>38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математических представлений у детей дошкольного возраста в игровой деятельности.</dc:title>
  <dc:creator>admin</dc:creator>
  <cp:lastModifiedBy>user</cp:lastModifiedBy>
  <cp:revision>52</cp:revision>
  <dcterms:created xsi:type="dcterms:W3CDTF">2015-12-08T11:15:34Z</dcterms:created>
  <dcterms:modified xsi:type="dcterms:W3CDTF">2015-12-14T07:27:41Z</dcterms:modified>
</cp:coreProperties>
</file>