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B0E307-244F-24F1-42F8-9A9F23B43F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525054-29D1-5291-A83D-7B879EDC0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3C691E-CA0E-4D64-61E5-C5D17E06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370E-D541-4FF9-B0EB-1ED6F4FF261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C438C6-7C08-29D7-FB44-37CD563CB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46FD33-D267-1C5B-F4E3-981E8B413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D8EF-91BF-4B13-B4E7-1A4B3ECC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09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FB0D5B-3F1B-16E8-48F5-8CF623D6C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C9C9D1-6160-1C5D-18E1-AEFCB7A392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F54C6A9-3AE5-7D9A-202D-B9FD186FB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370E-D541-4FF9-B0EB-1ED6F4FF261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72EA957-B5B7-782A-76B5-36748961E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AA0263-DE8C-463B-56A9-38CDBBC2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D8EF-91BF-4B13-B4E7-1A4B3ECC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334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3C184F-B54F-03FB-10E6-801AFEEF47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A3A08F-2313-3552-4FDD-C57252FB0D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6F453F-531D-601A-08E3-02199C1B2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370E-D541-4FF9-B0EB-1ED6F4FF261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521F23-0F17-01FE-BECD-F8CA09DC1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C2EBB8E-4F82-2E26-8347-EFC1EBB8F4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D8EF-91BF-4B13-B4E7-1A4B3ECC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0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83611-637D-4563-E5B2-2E9820FCB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A0A5F-1B2D-54DA-5091-E8C0D665FA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7E06977-3AD1-55B9-E452-79850AEA3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370E-D541-4FF9-B0EB-1ED6F4FF261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842BE28-F958-4720-1672-36A151F8C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B4DEB1-2ACA-94FD-3D06-0D6F5A0F3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D8EF-91BF-4B13-B4E7-1A4B3ECC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807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1D626-26F5-208F-869A-0A662C192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326AAE5-8D06-9C4B-7FE4-92350A845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AE43FB-6C78-6F68-1A89-837CD855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370E-D541-4FF9-B0EB-1ED6F4FF261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0F68311-100A-6A64-6001-253EAB92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E984E5-2E7B-F0EC-EB6C-8605DA3D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D8EF-91BF-4B13-B4E7-1A4B3ECC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021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A1431D-D43D-E9D1-4A70-9047F59C0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B84D7-32FE-55CA-2319-12C96057CE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0A3DA53-C8CA-6C84-6FA8-1F0AC1DC25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D27332C-2979-46AB-DF35-E04C44A38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370E-D541-4FF9-B0EB-1ED6F4FF261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BC6F5-C0DF-182A-ECB8-61028E3DA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DF072C4-925A-878D-1C14-789ADBCE2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D8EF-91BF-4B13-B4E7-1A4B3ECC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07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43E4FF-8E69-B09D-4688-715DCE054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4D4371-BA31-A2EE-FB61-2E769B5433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9E412AA-A353-6AE5-25A8-5B4A109934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B0206C-AD68-04B5-0480-0B8ADBFC17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772572-4F1E-6FBC-26AD-062D8D640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3DFA29-A1CA-AD3D-D34C-7C5B876FB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370E-D541-4FF9-B0EB-1ED6F4FF261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292F47-17FD-4EDE-96A8-090A2007C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84692DB-4B97-0042-EAA6-450CF9B25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D8EF-91BF-4B13-B4E7-1A4B3ECC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683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939C71-35FD-B92E-E1F3-501BEB9A7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0B117E-566D-7772-CEDE-28D0884A26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370E-D541-4FF9-B0EB-1ED6F4FF261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BA26003-E44C-2E69-5B8C-5DEADF3E6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DBC3135-ADC7-8F47-2F92-D5B35A46F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D8EF-91BF-4B13-B4E7-1A4B3ECC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220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E53D79-5E31-D096-4546-2FC05210D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370E-D541-4FF9-B0EB-1ED6F4FF261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5341E2-0CF5-A1AB-2ABE-85E38BB267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074FA75-2A66-F5D8-F9C6-BC7082FAB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D8EF-91BF-4B13-B4E7-1A4B3ECC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20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8F847F-4471-F913-2687-56A25A59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1B774A-D173-B35B-55CA-32C82EFBF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664160-AECE-5904-D884-8517321CF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678B6B-3F78-4C1D-D543-78609FE9E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370E-D541-4FF9-B0EB-1ED6F4FF261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298522-3850-43DE-429D-46C9D5E6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9962A91-6507-3417-AD06-3BB66D792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D8EF-91BF-4B13-B4E7-1A4B3ECC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2203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65C3DD-ECD6-839C-15A0-8E0BF97A4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C3CAB65-A620-F5C1-4703-B7C2CF7CAE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5D1F7B-510F-DBC3-0E79-2235C60622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18EAE65-CBA9-19CC-EDB6-CA41F2B4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2370E-D541-4FF9-B0EB-1ED6F4FF261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819534D-B49F-150B-1359-E23C23B99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038DFE-606C-339E-6296-F3D6D8BFD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DD8EF-91BF-4B13-B4E7-1A4B3ECC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64755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7A1C16-4073-77EE-CD1C-C3D9774A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B40E37F-4E15-2F19-CAD2-0E80C06F55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DA2285-5782-CF53-EA35-7A45D1DB7F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2370E-D541-4FF9-B0EB-1ED6F4FF261D}" type="datetimeFigureOut">
              <a:rPr lang="ru-RU" smtClean="0"/>
              <a:t>20.11.2023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C88EC3-B04A-91A4-84C8-04A5141D2D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D20684-6D29-209A-33BD-28F13DA264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FDD8EF-91BF-4B13-B4E7-1A4B3ECC42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38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filial.shpl.ru/O-vojne-napisano-ne-vsyo" TargetMode="External"/><Relationship Id="rId2" Type="http://schemas.openxmlformats.org/officeDocument/2006/relationships/hyperlink" Target="https://www.shpl.ru/virtual_exhibitions/o_vojne_napisano_ne_vse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Tgxuw_xEb3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плакат, оружие, Рекламный проспект&#10;&#10;Автоматически созданное описание">
            <a:extLst>
              <a:ext uri="{FF2B5EF4-FFF2-40B4-BE49-F238E27FC236}">
                <a16:creationId xmlns:a16="http://schemas.microsoft.com/office/drawing/2014/main" id="{73D597B7-F2FA-A0E9-8E9F-1108F56942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45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текст, Человеческое лицо, снимок экрана, Брошюра&#10;&#10;Автоматически созданное описание">
            <a:extLst>
              <a:ext uri="{FF2B5EF4-FFF2-40B4-BE49-F238E27FC236}">
                <a16:creationId xmlns:a16="http://schemas.microsoft.com/office/drawing/2014/main" id="{70FBE25A-6CC5-C49D-21A2-501913DAAC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116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ческое лицо, челове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55EF71DF-47D2-DA09-D758-4F679A7440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4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Брошюра, Рекламный проспект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F6D2768-A25C-3E25-8812-F2DF160429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358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нимок экрана, Брошюра, Печать&#10;&#10;Автоматически созданное описание">
            <a:extLst>
              <a:ext uri="{FF2B5EF4-FFF2-40B4-BE49-F238E27FC236}">
                <a16:creationId xmlns:a16="http://schemas.microsoft.com/office/drawing/2014/main" id="{9FCA7FE8-4029-E054-7B66-C0B045154C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9445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Человеческое лицо, человек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402C143F-EF58-D6A8-30AD-182CEDBBE8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09" y="0"/>
            <a:ext cx="96981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2053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>
            <a:extLst>
              <a:ext uri="{FF2B5EF4-FFF2-40B4-BE49-F238E27FC236}">
                <a16:creationId xmlns:a16="http://schemas.microsoft.com/office/drawing/2014/main" id="{5716C1B9-F5DE-318B-7A4C-C56A6876D6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выставке: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https://www.shpl.ru/virtual_exhibitions/o_vojne_napisano_ne_vse/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на выставку: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http://filial.shpl.ru/O-vojne-napisano-ne-vsyo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выставки: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https://www.youtube.com/watch?v=Tgxuw_xEb3M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029653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56</Words>
  <Application>Microsoft Office PowerPoint</Application>
  <PresentationFormat>Широкоэкранный</PresentationFormat>
  <Paragraphs>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Копачевская Анна Андреевна</dc:creator>
  <cp:lastModifiedBy>Копачевская Анна Андреевна</cp:lastModifiedBy>
  <cp:revision>1</cp:revision>
  <dcterms:created xsi:type="dcterms:W3CDTF">2023-11-20T14:23:07Z</dcterms:created>
  <dcterms:modified xsi:type="dcterms:W3CDTF">2023-11-20T14:31:23Z</dcterms:modified>
</cp:coreProperties>
</file>