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>
        <p:scale>
          <a:sx n="55" d="100"/>
          <a:sy n="55" d="100"/>
        </p:scale>
        <p:origin x="-1992" y="-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270AEE5-8062-449C-8BC5-467104742897}" type="datetimeFigureOut">
              <a:rPr lang="ru-RU" smtClean="0"/>
              <a:t>21.08.2019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72405F1-A70E-436E-A09A-47E67A86B4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704856" cy="5733256"/>
          </a:xfrm>
        </p:spPr>
        <p:txBody>
          <a:bodyPr>
            <a:normAutofit fontScale="90000"/>
          </a:bodyPr>
          <a:lstStyle/>
          <a:p>
            <a:pPr marL="182880"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Тревожность как причина  трудностей в обучении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Дубровина Е.А.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Герасимова И.С.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Комарова О.В.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Рябова Ю.О.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Иванова М.П.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Корнилова Н.А.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Пасечник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Н.Б.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42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боится отвечать у доски, избегает ситуации проверки знаний в присутствии сверстников. Более высокие результаты ЗУН при письменной проверке.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04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964488" cy="6336704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диагностики тревожности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1.Тест школьной тревожности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Филлипс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Д.Д.)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2.Шкала личной тревожности  (Прихожан А.М.).</a:t>
            </a:r>
          </a:p>
          <a:p>
            <a:pPr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Проективные рисунки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(«Я в школе», «Я на контрольной»)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тревожности (Рогов Е. 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87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424936" cy="64087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педагогов:</a:t>
            </a:r>
          </a:p>
          <a:p>
            <a:pPr marL="109728" indent="0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1.Избегание авторитарности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2.Создание ситуации успеха через одобрение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Возможность отвечать с места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4.Использовать на уроках групповые формы работы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Избегание соревновательных форм работы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Вовлечение внеурочную деятельность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06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1.Последовательность воспитательных воздействий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Доверительные отношения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3.Поощрения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4.Безусловное  принятие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r>
              <a:rPr lang="ru-RU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742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5192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«Путь к успеху»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разработанных занятий: 3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30 минут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участников: 5-10 учеников</a:t>
            </a:r>
          </a:p>
          <a:p>
            <a:pPr marL="109728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 занятия</a:t>
            </a:r>
            <a:endParaRPr lang="ru-RU" sz="3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74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Центры дополнительного образования (для раскрытия потенциала)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Занятия с психологом.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3.Консультации специалистов здравоохранения (логопед, невролог, психиатр).</a:t>
            </a:r>
          </a:p>
          <a:p>
            <a:pPr marL="109728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4.Центр «Семья»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ресурсы для осуществления сопровождения проекта: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9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</TotalTime>
  <Words>172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              Тема:  Тревожность как причина  трудностей в обучении                                       Выполнили:                                                                                          Дубровина Е.А.                                                                                             Герасимова И.С.                                                                                          Комарова О.В.                                                                                       Рябова Ю.О.                                                                                        Иванова М.П.                                                                                             Корнилова Н.А.                                                                                               Пасечник Н.Б.  </vt:lpstr>
      <vt:lpstr>Презентация PowerPoint</vt:lpstr>
      <vt:lpstr>Презентация PowerPoint</vt:lpstr>
      <vt:lpstr>Презентация PowerPoint</vt:lpstr>
      <vt:lpstr>Рекомендации для  родителей</vt:lpstr>
      <vt:lpstr>Коррекционно-развивающие занятия</vt:lpstr>
      <vt:lpstr>Внешние ресурсы для осуществления сопровождения проекта: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Тревожность как причина  трудностей в обучении</dc:title>
  <dc:creator>Гость</dc:creator>
  <cp:lastModifiedBy>ГИА</cp:lastModifiedBy>
  <cp:revision>13</cp:revision>
  <dcterms:created xsi:type="dcterms:W3CDTF">2019-08-20T09:43:35Z</dcterms:created>
  <dcterms:modified xsi:type="dcterms:W3CDTF">2019-08-21T05:36:20Z</dcterms:modified>
</cp:coreProperties>
</file>