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3" r:id="rId3"/>
    <p:sldId id="266" r:id="rId4"/>
    <p:sldId id="265" r:id="rId5"/>
    <p:sldId id="267" r:id="rId6"/>
    <p:sldId id="269" r:id="rId7"/>
    <p:sldId id="268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709" autoAdjust="0"/>
  </p:normalViewPr>
  <p:slideViewPr>
    <p:cSldViewPr>
      <p:cViewPr>
        <p:scale>
          <a:sx n="37" d="100"/>
          <a:sy n="37" d="100"/>
        </p:scale>
        <p:origin x="-1446" y="-7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Ассирийская держава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1. Где впервые стали широко использовать железо?</a:t>
            </a:r>
          </a:p>
          <a:p>
            <a:endParaRPr lang="ru-RU" dirty="0" smtClean="0"/>
          </a:p>
          <a:p>
            <a:r>
              <a:rPr lang="ru-RU" dirty="0" smtClean="0"/>
              <a:t>А) Ассирии; Б) в Египте; В) </a:t>
            </a:r>
            <a:r>
              <a:rPr lang="ru-RU" dirty="0" err="1" smtClean="0"/>
              <a:t>в</a:t>
            </a:r>
            <a:r>
              <a:rPr lang="ru-RU" dirty="0" smtClean="0"/>
              <a:t> Финикии.</a:t>
            </a:r>
          </a:p>
          <a:p>
            <a:endParaRPr lang="ru-RU" dirty="0" smtClean="0"/>
          </a:p>
          <a:p>
            <a:r>
              <a:rPr lang="ru-RU" dirty="0" smtClean="0"/>
              <a:t>2. Кто первым стал широко использовать конницу?</a:t>
            </a:r>
          </a:p>
          <a:p>
            <a:endParaRPr lang="ru-RU" dirty="0" smtClean="0"/>
          </a:p>
          <a:p>
            <a:r>
              <a:rPr lang="ru-RU" dirty="0" smtClean="0"/>
              <a:t>A) евреи; Б) ассирийцы; B) египтяне.</a:t>
            </a:r>
          </a:p>
          <a:p>
            <a:endParaRPr lang="ru-RU" dirty="0" smtClean="0"/>
          </a:p>
          <a:p>
            <a:r>
              <a:rPr lang="ru-RU" dirty="0" smtClean="0"/>
              <a:t>3. Каким письмом пользовались ассирийцы?</a:t>
            </a:r>
          </a:p>
          <a:p>
            <a:endParaRPr lang="ru-RU" dirty="0" smtClean="0"/>
          </a:p>
          <a:p>
            <a:r>
              <a:rPr lang="ru-RU" dirty="0" smtClean="0"/>
              <a:t>A) иероглифами; Б) алфавитом; B) клинописью.</a:t>
            </a:r>
          </a:p>
          <a:p>
            <a:endParaRPr lang="ru-RU" dirty="0" smtClean="0"/>
          </a:p>
          <a:p>
            <a:r>
              <a:rPr lang="ru-RU" dirty="0" smtClean="0"/>
              <a:t>4. Столица Ассирийской державы, которую называли “городом крови”:</a:t>
            </a:r>
          </a:p>
          <a:p>
            <a:endParaRPr lang="ru-RU" dirty="0" smtClean="0"/>
          </a:p>
          <a:p>
            <a:r>
              <a:rPr lang="ru-RU" dirty="0" smtClean="0"/>
              <a:t>A) Ниневия; Б) Вавилон; B) </a:t>
            </a:r>
            <a:r>
              <a:rPr lang="ru-RU" dirty="0" err="1" smtClean="0"/>
              <a:t>Персеполь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5. Царь Ассирии, собравший в Ниневии большую библиотеку:</a:t>
            </a:r>
          </a:p>
          <a:p>
            <a:endParaRPr lang="ru-RU" dirty="0" smtClean="0"/>
          </a:p>
          <a:p>
            <a:r>
              <a:rPr lang="ru-RU" dirty="0" smtClean="0"/>
              <a:t>A) Навуходоносор; Б) </a:t>
            </a:r>
            <a:r>
              <a:rPr lang="ru-RU" dirty="0" err="1" smtClean="0"/>
              <a:t>Ашшурбанипал</a:t>
            </a:r>
            <a:r>
              <a:rPr lang="ru-RU" dirty="0" smtClean="0"/>
              <a:t>; B) </a:t>
            </a:r>
            <a:r>
              <a:rPr lang="ru-RU" dirty="0" err="1" smtClean="0"/>
              <a:t>Синахериб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6. Почему погибла Ниневия? </a:t>
            </a:r>
          </a:p>
          <a:p>
            <a:endParaRPr lang="ru-RU" dirty="0" smtClean="0"/>
          </a:p>
          <a:p>
            <a:r>
              <a:rPr lang="ru-RU" dirty="0" smtClean="0"/>
              <a:t>А) её разрушило землетрясение; Б) её разрушили враги; В) её покинули жители по непонятным причинам.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500034" y="1500174"/>
            <a:ext cx="771530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/>
              <a:t>Учебная задача урока: почему Ассирия стала первым в истории «государством воинов»?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1571617" y="-1143011"/>
            <a:ext cx="6000768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Documents and Settings\Admin\Рабочий стол\ассирия\Ancient_Assyrians_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4396166" cy="5786454"/>
          </a:xfrm>
          <a:prstGeom prst="rect">
            <a:avLst/>
          </a:prstGeom>
          <a:noFill/>
        </p:spPr>
      </p:pic>
      <p:pic>
        <p:nvPicPr>
          <p:cNvPr id="21507" name="Picture 3" descr="C:\Documents and Settings\Admin\Рабочий стол\ассирия\Ancient_Assyrians_0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7" y="558015"/>
            <a:ext cx="4786314" cy="629998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5429264"/>
            <a:ext cx="4710585" cy="12618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800" dirty="0" smtClean="0"/>
              <a:t>Чем была вооружена </a:t>
            </a:r>
            <a:endParaRPr lang="en-US" sz="3800" dirty="0" smtClean="0"/>
          </a:p>
          <a:p>
            <a:r>
              <a:rPr lang="ru-RU" sz="3800" dirty="0" smtClean="0"/>
              <a:t>армия </a:t>
            </a:r>
            <a:r>
              <a:rPr lang="ru-RU" sz="3800" dirty="0" smtClean="0"/>
              <a:t>Ассирии? </a:t>
            </a:r>
            <a:endParaRPr lang="ru-RU" sz="3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Admin\Рабочий стол\ассирия\Ancient_Assyrians_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16195" y="2428868"/>
            <a:ext cx="5827805" cy="4429132"/>
          </a:xfrm>
          <a:prstGeom prst="rect">
            <a:avLst/>
          </a:prstGeom>
          <a:noFill/>
        </p:spPr>
      </p:pic>
      <p:pic>
        <p:nvPicPr>
          <p:cNvPr id="6" name="Picture 2" descr="C:\Documents and Settings\Admin\Рабочий стол\ассирия\Ancient_Assyrians_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008147" cy="380619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3714752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dirty="0" smtClean="0"/>
              <a:t>Почему армия ассирийцев была маневренной, </a:t>
            </a:r>
            <a:endParaRPr lang="ru-RU" sz="3600" dirty="0" smtClean="0"/>
          </a:p>
          <a:p>
            <a:r>
              <a:rPr lang="ru-RU" sz="3600" dirty="0" smtClean="0"/>
              <a:t>быстро пере</a:t>
            </a:r>
            <a:r>
              <a:rPr lang="ru-RU" sz="3600" dirty="0" smtClean="0"/>
              <a:t>д</a:t>
            </a:r>
            <a:r>
              <a:rPr lang="ru-RU" sz="3600" dirty="0" smtClean="0"/>
              <a:t>вигающейся</a:t>
            </a:r>
            <a:r>
              <a:rPr lang="ru-RU" sz="3600" dirty="0" smtClean="0"/>
              <a:t>?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Documents and Settings\Admin\Рабочий стол\ассирия\Ancient_Assyrians_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075827" cy="385762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3643314"/>
            <a:ext cx="878684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Какие </a:t>
            </a:r>
            <a:r>
              <a:rPr lang="ru-RU" sz="4000" dirty="0" smtClean="0"/>
              <a:t>технические </a:t>
            </a:r>
            <a:endParaRPr lang="ru-RU" sz="4000" dirty="0" smtClean="0"/>
          </a:p>
          <a:p>
            <a:r>
              <a:rPr lang="ru-RU" sz="4000" dirty="0" smtClean="0"/>
              <a:t>средства </a:t>
            </a:r>
            <a:r>
              <a:rPr lang="ru-RU" sz="4000" dirty="0" smtClean="0"/>
              <a:t>они </a:t>
            </a:r>
            <a:endParaRPr lang="ru-RU" sz="4000" dirty="0" smtClean="0"/>
          </a:p>
          <a:p>
            <a:r>
              <a:rPr lang="ru-RU" sz="4000" dirty="0" smtClean="0"/>
              <a:t>использовали </a:t>
            </a:r>
            <a:r>
              <a:rPr lang="ru-RU" sz="4000" dirty="0" smtClean="0"/>
              <a:t>во </a:t>
            </a:r>
            <a:endParaRPr lang="ru-RU" sz="4000" dirty="0" smtClean="0"/>
          </a:p>
          <a:p>
            <a:r>
              <a:rPr lang="ru-RU" sz="4000" dirty="0" smtClean="0"/>
              <a:t>время боя и в </a:t>
            </a:r>
          </a:p>
          <a:p>
            <a:r>
              <a:rPr lang="ru-RU" sz="4000" dirty="0" smtClean="0"/>
              <a:t>походах?</a:t>
            </a:r>
            <a:endParaRPr lang="ru-RU" sz="4000" dirty="0"/>
          </a:p>
        </p:txBody>
      </p:sp>
      <p:pic>
        <p:nvPicPr>
          <p:cNvPr id="7" name="Picture 3" descr="C:\Documents and Settings\Admin\Рабочий стол\ассирия\Slayd4_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500438"/>
            <a:ext cx="4643438" cy="3357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Documents and Settings\Admin\Рабочий стол\Nineveh_mashki_gate_from_we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00042"/>
            <a:ext cx="8312293" cy="478908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95845" y="5572140"/>
            <a:ext cx="89481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/>
              <a:t>Недавно воссозданные ворота Ниневии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Осада крепости ассирийским войском. Зарисовка барельефа из северо-западного дворца в </a:t>
            </a:r>
            <a:r>
              <a:rPr lang="ru-RU" sz="3200" dirty="0" err="1" smtClean="0"/>
              <a:t>Нимруде</a:t>
            </a:r>
            <a:r>
              <a:rPr lang="ru-RU" sz="3200" dirty="0" smtClean="0"/>
              <a:t> (сейчас в Британском Музее)</a:t>
            </a:r>
            <a:endParaRPr lang="ru-RU" sz="3200" dirty="0"/>
          </a:p>
        </p:txBody>
      </p:sp>
      <p:pic>
        <p:nvPicPr>
          <p:cNvPr id="4097" name="Picture 1" descr="C:\Documents and Settings\Admin\Рабочий стол\800px-Fortress_siedg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0885" y="2214554"/>
            <a:ext cx="9184885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4572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 smtClean="0"/>
              <a:t>Призма </a:t>
            </a:r>
            <a:r>
              <a:rPr lang="ru-RU" sz="3200" dirty="0" err="1" smtClean="0"/>
              <a:t>Тэйлора</a:t>
            </a:r>
            <a:r>
              <a:rPr lang="ru-RU" sz="3200" dirty="0" smtClean="0"/>
              <a:t>, или цилиндр </a:t>
            </a:r>
            <a:r>
              <a:rPr lang="ru-RU" sz="3200" dirty="0" err="1" smtClean="0"/>
              <a:t>Тэйлора</a:t>
            </a:r>
            <a:r>
              <a:rPr lang="ru-RU" sz="3200" dirty="0" smtClean="0"/>
              <a:t>, или анналы </a:t>
            </a:r>
            <a:r>
              <a:rPr lang="ru-RU" sz="3200" dirty="0" err="1" smtClean="0"/>
              <a:t>Сеннахириба</a:t>
            </a:r>
            <a:r>
              <a:rPr lang="ru-RU" sz="3200" dirty="0" smtClean="0"/>
              <a:t> — шестигранная глиняная призма, найденная среди руин Ниневии, столицы Ассирии. Высота — 38 см, ширина — 14 см. </a:t>
            </a:r>
          </a:p>
          <a:p>
            <a:endParaRPr lang="ru-RU" dirty="0" smtClean="0"/>
          </a:p>
        </p:txBody>
      </p:sp>
      <p:pic>
        <p:nvPicPr>
          <p:cNvPr id="3073" name="Picture 1" descr="C:\Documents and Settings\Admin\Рабочий стол\725px-Taylor_Prism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82699" y="0"/>
            <a:ext cx="4661301" cy="385762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4572008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Создана во время правления ассирийского царя </a:t>
            </a:r>
            <a:r>
              <a:rPr lang="ru-RU" sz="3200" dirty="0" err="1" smtClean="0">
                <a:solidFill>
                  <a:prstClr val="black"/>
                </a:solidFill>
              </a:rPr>
              <a:t>Сеннахириба</a:t>
            </a:r>
            <a:r>
              <a:rPr lang="ru-RU" sz="3200" dirty="0" smtClean="0">
                <a:solidFill>
                  <a:prstClr val="black"/>
                </a:solidFill>
              </a:rPr>
              <a:t>. Датирована 691 (по некоторым данным: 689) годом до н. э.</a:t>
            </a:r>
            <a:endParaRPr lang="ru-RU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258</Words>
  <PresentationFormat>Экран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Ассирийская держава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17</cp:revision>
  <dcterms:modified xsi:type="dcterms:W3CDTF">2011-11-07T16:53:36Z</dcterms:modified>
</cp:coreProperties>
</file>