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1" r:id="rId4"/>
    <p:sldId id="262" r:id="rId5"/>
    <p:sldId id="259" r:id="rId6"/>
    <p:sldId id="260" r:id="rId7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94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90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98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09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948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394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90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2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8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9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2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4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67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6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480E3-0D7C-44D9-A284-BC28BEB40C28}" type="datetimeFigureOut">
              <a:rPr lang="ru-RU" smtClean="0"/>
              <a:t>15.02.2017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0128E0-2744-4148-8654-FC0E693A7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5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в схемах и таблицах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Басова Евгения Александровна, </a:t>
            </a:r>
          </a:p>
          <a:p>
            <a:r>
              <a:rPr lang="ru-RU" dirty="0" err="1" smtClean="0"/>
              <a:t>к.п.н</a:t>
            </a:r>
            <a:r>
              <a:rPr lang="ru-RU" dirty="0" smtClean="0"/>
              <a:t>, методист Центра по работе с одаренными детьми, ТОГИРРО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599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64824" y="1645918"/>
            <a:ext cx="5712823" cy="914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Исследовательская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5006" y="2730137"/>
            <a:ext cx="2155371" cy="10319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Научно исследовательская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0469" y="2721427"/>
            <a:ext cx="2155371" cy="104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Учебно- исследовательская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4136" y="4254138"/>
            <a:ext cx="21553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Теоретическая исследовательская деятельность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11291" y="4254138"/>
            <a:ext cx="215537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Экспериментально- исследовательская деятельность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650377" y="2560318"/>
            <a:ext cx="365760" cy="339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22128" y="2573379"/>
            <a:ext cx="348341" cy="387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409507" y="3810000"/>
            <a:ext cx="426722" cy="41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768046" y="3810000"/>
            <a:ext cx="522515" cy="41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1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2343" y="1132114"/>
            <a:ext cx="902208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Учебно-исследовательская деятельность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607" y="2586446"/>
            <a:ext cx="3500844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Урочная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47360" y="2603863"/>
            <a:ext cx="4380412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97429" y="3596640"/>
            <a:ext cx="2773680" cy="147174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Исследовательские; проекты; творческие; другие технологии развивающего обучения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6503" y="3788229"/>
            <a:ext cx="13280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массовая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71360" y="3770812"/>
            <a:ext cx="156754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групповая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483634" y="3788229"/>
            <a:ext cx="174171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индивидуальная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210593" y="4798423"/>
            <a:ext cx="2534196" cy="10885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Познавательные игры; предметные недели; конференции</a:t>
            </a:r>
          </a:p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810102" y="4876801"/>
            <a:ext cx="2377441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Элективные курсы; кружки; проекты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252857" y="4876801"/>
            <a:ext cx="22860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Исследовательская; творческая; проекты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210593" y="2046514"/>
            <a:ext cx="640081" cy="53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>
            <a:off x="6383383" y="2046514"/>
            <a:ext cx="426719" cy="53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0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7269" y="1245326"/>
            <a:ext cx="4119154" cy="914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 виды учебных умений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47306" y="3289655"/>
            <a:ext cx="1976846" cy="130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Практические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80363" y="3289654"/>
            <a:ext cx="2104207" cy="130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Организационные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57657" y="3248294"/>
            <a:ext cx="1976846" cy="130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Оценочные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02137" y="3289656"/>
            <a:ext cx="1976846" cy="130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Самоконтроль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5532" y="3289654"/>
            <a:ext cx="1976846" cy="1301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Познавательные 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81646" y="2159726"/>
            <a:ext cx="2412274" cy="112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5786846" y="2159726"/>
            <a:ext cx="0" cy="112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585166" y="2159726"/>
            <a:ext cx="0" cy="112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11337" y="2159726"/>
            <a:ext cx="0" cy="112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585166" y="2159726"/>
            <a:ext cx="2664823" cy="1088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8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67375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536"/>
                <a:gridCol w="3869322"/>
                <a:gridCol w="3271706"/>
                <a:gridCol w="3758436"/>
              </a:tblGrid>
              <a:tr h="6686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5080" marR="3810"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«Обучение исследованию»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21590"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«Приглашение к исследованию»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«Систематическое исследование»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</a:tr>
              <a:tr h="9026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5080" marR="3810"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столько достижение результата, сколько освоение самого процесса исследования.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21590"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проблемного видения, стимулирование поискового мышления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научного мышления, синтез процесса исследования и его результатов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</a:tr>
              <a:tr h="2091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5080" marR="3810"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ставит проблему и намечает стратегию и тактику ее решения, само решение предстоит найти учащемуся. Модель реализуется как форма организации индивидуальной деятельности ученика во внеурочное время.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21590"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ставит проблему, но уже метод ее решения ученики ищут самостоятельно. Реализуется как форма организации групповой и коллективной деятельности ученика во время урока.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проблемы, поиск методов ее исследования и разработка решения осуществляется учащимся самостоятельно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</a:tr>
              <a:tr h="3194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24765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Столкновение с проблемой.</a:t>
                      </a:r>
                    </a:p>
                    <a:p>
                      <a:pPr marL="24765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Сбор данных – «верификация»</a:t>
                      </a:r>
                    </a:p>
                    <a:p>
                      <a:pPr marL="24765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Сбор данных – экспериментирование.</a:t>
                      </a:r>
                    </a:p>
                    <a:p>
                      <a:pPr marL="24765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Построение объяснения.</a:t>
                      </a:r>
                    </a:p>
                    <a:p>
                      <a:pPr marL="24765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5. Анализ хода исследования.</a:t>
                      </a:r>
                    </a:p>
                    <a:p>
                      <a:pPr marL="5080" marR="3810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marL="21590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Знакомство с содержанием предстоящего исследования.</a:t>
                      </a:r>
                    </a:p>
                    <a:p>
                      <a:pPr marL="21590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Построение собственного понимания замысла исследования.</a:t>
                      </a:r>
                    </a:p>
                    <a:p>
                      <a:pPr marL="21590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Выделение трудностей учебного познания как проблемы исследования</a:t>
                      </a:r>
                    </a:p>
                    <a:p>
                      <a:pPr marL="21590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Реализация собственного способа построения исследовательской процедуры. </a:t>
                      </a:r>
                    </a:p>
                    <a:p>
                      <a:pPr marL="21590"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  <a:tc>
                  <a:txBody>
                    <a:bodyPr/>
                    <a:lstStyle/>
                    <a:p>
                      <a:pPr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1. Определение проблемы.</a:t>
                      </a:r>
                    </a:p>
                    <a:p>
                      <a:pPr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2. Выдвижение гипотезы.</a:t>
                      </a:r>
                    </a:p>
                    <a:p>
                      <a:pPr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3. Выбор источников информации.</a:t>
                      </a:r>
                    </a:p>
                    <a:p>
                      <a:pPr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4. Анализ и синтез данных.</a:t>
                      </a:r>
                    </a:p>
                    <a:p>
                      <a:pPr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5. Организация данных для ответа на поставленные вопросы и проверки гипотезы.</a:t>
                      </a:r>
                    </a:p>
                    <a:p>
                      <a:pPr indent="-2476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 6. Интерпретация данных в соотнесении с социальными, экономическими и политическими процессами.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29" marR="312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0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92184"/>
            <a:ext cx="9601196" cy="1567542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этапов урока этапам логики познания</a:t>
            </a:r>
            <a:r>
              <a:rPr lang="ru-RU" altLang="ru-RU" sz="54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540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948027"/>
              </p:ext>
            </p:extLst>
          </p:nvPr>
        </p:nvGraphicFramePr>
        <p:xfrm>
          <a:off x="1097279" y="1950723"/>
          <a:ext cx="9884230" cy="43542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42115"/>
                <a:gridCol w="4942115"/>
              </a:tblGrid>
              <a:tr h="38808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Этапы логики познания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Этап урока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208589"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Факты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9146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Актуализация</a:t>
                      </a:r>
                    </a:p>
                    <a:p>
                      <a:pPr marL="29146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Мотивация</a:t>
                      </a:r>
                    </a:p>
                    <a:p>
                      <a:pPr marL="291465"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Целеполагание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64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Первичное усвоение учебной информации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808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Модель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Осознание учебной информации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808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Следствия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Закрепление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8082">
                <a:tc rowSpan="3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Эксперимент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Применение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88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Проверка уровня усвоения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6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Рефлексия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791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361</Words>
  <Application>Microsoft Office PowerPoint</Application>
  <PresentationFormat>Широкоэкранный</PresentationFormat>
  <Paragraphs>71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Натуральные материалы</vt:lpstr>
      <vt:lpstr>Исследовательская деятельность в схемах и таблицах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Соответствие этапов урока этапам логики познания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cp:lastPrinted>2017-02-15T03:46:04Z</cp:lastPrinted>
  <dcterms:created xsi:type="dcterms:W3CDTF">2017-02-14T06:29:36Z</dcterms:created>
  <dcterms:modified xsi:type="dcterms:W3CDTF">2017-02-15T04:12:34Z</dcterms:modified>
</cp:coreProperties>
</file>