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handoutMasterIdLst>
    <p:handoutMasterId r:id="rId20"/>
  </p:handoutMasterIdLst>
  <p:sldIdLst>
    <p:sldId id="267" r:id="rId2"/>
    <p:sldId id="256" r:id="rId3"/>
    <p:sldId id="265" r:id="rId4"/>
    <p:sldId id="258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73" r:id="rId13"/>
    <p:sldId id="285" r:id="rId14"/>
    <p:sldId id="281" r:id="rId15"/>
    <p:sldId id="282" r:id="rId16"/>
    <p:sldId id="284" r:id="rId17"/>
    <p:sldId id="283" r:id="rId18"/>
    <p:sldId id="272" r:id="rId19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9" autoAdjust="0"/>
  </p:normalViewPr>
  <p:slideViewPr>
    <p:cSldViewPr>
      <p:cViewPr>
        <p:scale>
          <a:sx n="90" d="100"/>
          <a:sy n="90" d="100"/>
        </p:scale>
        <p:origin x="-510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67D6D1-CDD5-4087-9FFE-F32841F19A03}" type="doc">
      <dgm:prSet loTypeId="urn:microsoft.com/office/officeart/2008/layout/CircularPictureCallout" loCatId="pictur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02E0145-0657-49E3-8F32-2169DDCFBDC9}">
      <dgm:prSet/>
      <dgm:spPr/>
      <dgm:t>
        <a:bodyPr/>
        <a:lstStyle/>
        <a:p>
          <a:r>
            <a:rPr lang="ru-RU" dirty="0" smtClean="0"/>
            <a:t>Креативное мышление</a:t>
          </a:r>
          <a:endParaRPr lang="ru-RU" dirty="0"/>
        </a:p>
      </dgm:t>
    </dgm:pt>
    <dgm:pt modelId="{F8BEAD3F-A13F-4EDE-90A4-C7DE82E18B6D}" type="parTrans" cxnId="{58A3CDAB-2287-4398-A7C8-B441FE04008A}">
      <dgm:prSet/>
      <dgm:spPr/>
      <dgm:t>
        <a:bodyPr/>
        <a:lstStyle/>
        <a:p>
          <a:endParaRPr lang="ru-RU"/>
        </a:p>
      </dgm:t>
    </dgm:pt>
    <dgm:pt modelId="{E28F04C0-43BF-4A2A-A9D0-17733876DCDD}" type="sibTrans" cxnId="{58A3CDAB-2287-4398-A7C8-B441FE04008A}">
      <dgm:prSet/>
      <dgm:spPr/>
      <dgm:t>
        <a:bodyPr/>
        <a:lstStyle/>
        <a:p>
          <a:endParaRPr lang="ru-RU"/>
        </a:p>
      </dgm:t>
    </dgm:pt>
    <dgm:pt modelId="{27FA0D99-69CC-4A1C-B347-05AD498EC85F}">
      <dgm:prSet phldrT="[Текст]" phldr="1"/>
      <dgm:spPr/>
      <dgm:t>
        <a:bodyPr/>
        <a:lstStyle/>
        <a:p>
          <a:endParaRPr lang="ru-RU"/>
        </a:p>
      </dgm:t>
    </dgm:pt>
    <dgm:pt modelId="{8EC493F8-0EB4-4953-92DC-03C30E14743F}" type="parTrans" cxnId="{DBDB53B8-90DF-4B0F-BE63-028711D1A0EE}">
      <dgm:prSet/>
      <dgm:spPr/>
      <dgm:t>
        <a:bodyPr/>
        <a:lstStyle/>
        <a:p>
          <a:endParaRPr lang="ru-RU"/>
        </a:p>
      </dgm:t>
    </dgm:pt>
    <dgm:pt modelId="{3B6B03EB-1798-4D82-A794-F1171DEE9276}" type="sibTrans" cxnId="{DBDB53B8-90DF-4B0F-BE63-028711D1A0EE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</dgm:pt>
    <dgm:pt modelId="{372EA2CF-CF81-4718-BEA2-9AE6520EB80F}">
      <dgm:prSet phldrT="[Текст]" phldr="1"/>
      <dgm:spPr/>
      <dgm:t>
        <a:bodyPr/>
        <a:lstStyle/>
        <a:p>
          <a:endParaRPr lang="ru-RU"/>
        </a:p>
      </dgm:t>
    </dgm:pt>
    <dgm:pt modelId="{984A5952-3C36-47F5-BC83-3EC7FAA27924}" type="parTrans" cxnId="{28BCD83F-A0F2-455C-8D41-EA5435329B04}">
      <dgm:prSet/>
      <dgm:spPr/>
      <dgm:t>
        <a:bodyPr/>
        <a:lstStyle/>
        <a:p>
          <a:endParaRPr lang="ru-RU"/>
        </a:p>
      </dgm:t>
    </dgm:pt>
    <dgm:pt modelId="{BDD3EB68-C8A2-409B-AED8-6AE361913631}" type="sibTrans" cxnId="{28BCD83F-A0F2-455C-8D41-EA5435329B04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A539EC6-E97B-429A-A283-D0DD6BE45500}">
      <dgm:prSet phldrT="[Текст]" phldr="1"/>
      <dgm:spPr/>
      <dgm:t>
        <a:bodyPr/>
        <a:lstStyle/>
        <a:p>
          <a:endParaRPr lang="ru-RU"/>
        </a:p>
      </dgm:t>
    </dgm:pt>
    <dgm:pt modelId="{A3488069-7CAE-4F36-B8D6-61BDB1EF383C}" type="parTrans" cxnId="{B349E8B4-188A-41E9-BA43-02B04A394A03}">
      <dgm:prSet/>
      <dgm:spPr/>
      <dgm:t>
        <a:bodyPr/>
        <a:lstStyle/>
        <a:p>
          <a:endParaRPr lang="ru-RU"/>
        </a:p>
      </dgm:t>
    </dgm:pt>
    <dgm:pt modelId="{4B9C5537-E109-47F8-B01D-5515A17411EF}" type="sibTrans" cxnId="{B349E8B4-188A-41E9-BA43-02B04A394A03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ru-RU"/>
        </a:p>
      </dgm:t>
    </dgm:pt>
    <dgm:pt modelId="{A54985BD-F4B8-4C54-8FFD-401CF86C0277}" type="pres">
      <dgm:prSet presAssocID="{4067D6D1-CDD5-4087-9FFE-F32841F19A0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67D9F9A-CAF1-4E77-B261-B14A4E3B56B6}" type="pres">
      <dgm:prSet presAssocID="{4067D6D1-CDD5-4087-9FFE-F32841F19A03}" presName="Name1" presStyleCnt="0"/>
      <dgm:spPr/>
    </dgm:pt>
    <dgm:pt modelId="{DF163974-66B4-459E-9BC2-4841EB0553F9}" type="pres">
      <dgm:prSet presAssocID="{E28F04C0-43BF-4A2A-A9D0-17733876DCDD}" presName="picture_1" presStyleCnt="0"/>
      <dgm:spPr/>
    </dgm:pt>
    <dgm:pt modelId="{2A609EEC-DD58-4836-A966-49BFD77E383F}" type="pres">
      <dgm:prSet presAssocID="{E28F04C0-43BF-4A2A-A9D0-17733876DCDD}" presName="pictureRepeatNode" presStyleLbl="alignImgPlace1" presStyleIdx="0" presStyleCnt="4"/>
      <dgm:spPr/>
      <dgm:t>
        <a:bodyPr/>
        <a:lstStyle/>
        <a:p>
          <a:endParaRPr lang="ru-RU"/>
        </a:p>
      </dgm:t>
    </dgm:pt>
    <dgm:pt modelId="{1638EAD1-0F8A-4036-BB71-845223F2E43F}" type="pres">
      <dgm:prSet presAssocID="{D02E0145-0657-49E3-8F32-2169DDCFBDC9}" presName="text_1" presStyleLbl="node1" presStyleIdx="0" presStyleCnt="0" custScaleX="122246" custScaleY="133470" custLinFactNeighborX="-3870" custLinFactNeighborY="-74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5758C-FC52-49C1-BE73-F53FD05DEE20}" type="pres">
      <dgm:prSet presAssocID="{3B6B03EB-1798-4D82-A794-F1171DEE9276}" presName="picture_2" presStyleCnt="0"/>
      <dgm:spPr/>
    </dgm:pt>
    <dgm:pt modelId="{C99D3505-EFBE-4F42-83F3-F76928C533C8}" type="pres">
      <dgm:prSet presAssocID="{3B6B03EB-1798-4D82-A794-F1171DEE9276}" presName="pictureRepeatNode" presStyleLbl="alignImgPlace1" presStyleIdx="1" presStyleCnt="4"/>
      <dgm:spPr/>
      <dgm:t>
        <a:bodyPr/>
        <a:lstStyle/>
        <a:p>
          <a:endParaRPr lang="ru-RU"/>
        </a:p>
      </dgm:t>
    </dgm:pt>
    <dgm:pt modelId="{93B9C100-9FCA-4FD4-847A-AA2012C385DE}" type="pres">
      <dgm:prSet presAssocID="{27FA0D99-69CC-4A1C-B347-05AD498EC85F}" presName="line_2" presStyleLbl="parChTrans1D1" presStyleIdx="0" presStyleCnt="3"/>
      <dgm:spPr/>
    </dgm:pt>
    <dgm:pt modelId="{B6883074-5B7A-4B86-86BF-95ADAD97F94B}" type="pres">
      <dgm:prSet presAssocID="{27FA0D99-69CC-4A1C-B347-05AD498EC85F}" presName="textparent_2" presStyleLbl="node1" presStyleIdx="0" presStyleCnt="0"/>
      <dgm:spPr/>
    </dgm:pt>
    <dgm:pt modelId="{3F27D2F5-C21C-4E08-B683-B4C73D82AF3A}" type="pres">
      <dgm:prSet presAssocID="{27FA0D99-69CC-4A1C-B347-05AD498EC85F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3543D5-296F-496E-91CB-048B311301DE}" type="pres">
      <dgm:prSet presAssocID="{BDD3EB68-C8A2-409B-AED8-6AE361913631}" presName="picture_3" presStyleCnt="0"/>
      <dgm:spPr/>
    </dgm:pt>
    <dgm:pt modelId="{3DF9C639-883F-4ECE-BE9B-DAEAE9F7F4E3}" type="pres">
      <dgm:prSet presAssocID="{BDD3EB68-C8A2-409B-AED8-6AE361913631}" presName="pictureRepeatNode" presStyleLbl="alignImgPlace1" presStyleIdx="2" presStyleCnt="4"/>
      <dgm:spPr/>
      <dgm:t>
        <a:bodyPr/>
        <a:lstStyle/>
        <a:p>
          <a:endParaRPr lang="ru-RU"/>
        </a:p>
      </dgm:t>
    </dgm:pt>
    <dgm:pt modelId="{3D2A83D0-62B2-4449-B812-2E354D667A32}" type="pres">
      <dgm:prSet presAssocID="{372EA2CF-CF81-4718-BEA2-9AE6520EB80F}" presName="line_3" presStyleLbl="parChTrans1D1" presStyleIdx="1" presStyleCnt="3"/>
      <dgm:spPr/>
    </dgm:pt>
    <dgm:pt modelId="{1C5EAC88-FC62-429C-8834-C48965FB5D90}" type="pres">
      <dgm:prSet presAssocID="{372EA2CF-CF81-4718-BEA2-9AE6520EB80F}" presName="textparent_3" presStyleLbl="node1" presStyleIdx="0" presStyleCnt="0"/>
      <dgm:spPr/>
    </dgm:pt>
    <dgm:pt modelId="{44C4A67D-4ED0-4752-A6FC-60C880F82ACE}" type="pres">
      <dgm:prSet presAssocID="{372EA2CF-CF81-4718-BEA2-9AE6520EB80F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B0F191-2A36-428F-B908-3398ECB599FF}" type="pres">
      <dgm:prSet presAssocID="{4B9C5537-E109-47F8-B01D-5515A17411EF}" presName="picture_4" presStyleCnt="0"/>
      <dgm:spPr/>
    </dgm:pt>
    <dgm:pt modelId="{86111C1E-C20A-4C66-BF41-5B8B3B5950D5}" type="pres">
      <dgm:prSet presAssocID="{4B9C5537-E109-47F8-B01D-5515A17411EF}" presName="pictureRepeatNode" presStyleLbl="alignImgPlace1" presStyleIdx="3" presStyleCnt="4"/>
      <dgm:spPr/>
      <dgm:t>
        <a:bodyPr/>
        <a:lstStyle/>
        <a:p>
          <a:endParaRPr lang="ru-RU"/>
        </a:p>
      </dgm:t>
    </dgm:pt>
    <dgm:pt modelId="{82250CBB-88DB-44F8-A92D-D36F8CE1C3F2}" type="pres">
      <dgm:prSet presAssocID="{0A539EC6-E97B-429A-A283-D0DD6BE45500}" presName="line_4" presStyleLbl="parChTrans1D1" presStyleIdx="2" presStyleCnt="3"/>
      <dgm:spPr/>
    </dgm:pt>
    <dgm:pt modelId="{9EE76FE4-6BA6-4E75-A5BF-4A7D253453F0}" type="pres">
      <dgm:prSet presAssocID="{0A539EC6-E97B-429A-A283-D0DD6BE45500}" presName="textparent_4" presStyleLbl="node1" presStyleIdx="0" presStyleCnt="0"/>
      <dgm:spPr/>
    </dgm:pt>
    <dgm:pt modelId="{9E663E87-0A26-4142-B794-EF5969FE2DDA}" type="pres">
      <dgm:prSet presAssocID="{0A539EC6-E97B-429A-A283-D0DD6BE45500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A3CDAB-2287-4398-A7C8-B441FE04008A}" srcId="{4067D6D1-CDD5-4087-9FFE-F32841F19A03}" destId="{D02E0145-0657-49E3-8F32-2169DDCFBDC9}" srcOrd="0" destOrd="0" parTransId="{F8BEAD3F-A13F-4EDE-90A4-C7DE82E18B6D}" sibTransId="{E28F04C0-43BF-4A2A-A9D0-17733876DCDD}"/>
    <dgm:cxn modelId="{ADB3CC88-A119-4E52-9498-4D654C6EF10F}" type="presOf" srcId="{D02E0145-0657-49E3-8F32-2169DDCFBDC9}" destId="{1638EAD1-0F8A-4036-BB71-845223F2E43F}" srcOrd="0" destOrd="0" presId="urn:microsoft.com/office/officeart/2008/layout/CircularPictureCallout"/>
    <dgm:cxn modelId="{7366AC19-374E-4EBF-8F6A-95E5A9FA741D}" type="presOf" srcId="{E28F04C0-43BF-4A2A-A9D0-17733876DCDD}" destId="{2A609EEC-DD58-4836-A966-49BFD77E383F}" srcOrd="0" destOrd="0" presId="urn:microsoft.com/office/officeart/2008/layout/CircularPictureCallout"/>
    <dgm:cxn modelId="{DBDB53B8-90DF-4B0F-BE63-028711D1A0EE}" srcId="{4067D6D1-CDD5-4087-9FFE-F32841F19A03}" destId="{27FA0D99-69CC-4A1C-B347-05AD498EC85F}" srcOrd="1" destOrd="0" parTransId="{8EC493F8-0EB4-4953-92DC-03C30E14743F}" sibTransId="{3B6B03EB-1798-4D82-A794-F1171DEE9276}"/>
    <dgm:cxn modelId="{28BCD83F-A0F2-455C-8D41-EA5435329B04}" srcId="{4067D6D1-CDD5-4087-9FFE-F32841F19A03}" destId="{372EA2CF-CF81-4718-BEA2-9AE6520EB80F}" srcOrd="2" destOrd="0" parTransId="{984A5952-3C36-47F5-BC83-3EC7FAA27924}" sibTransId="{BDD3EB68-C8A2-409B-AED8-6AE361913631}"/>
    <dgm:cxn modelId="{8E31EE8C-BE8E-40D0-82DC-D8983E1D7819}" type="presOf" srcId="{4067D6D1-CDD5-4087-9FFE-F32841F19A03}" destId="{A54985BD-F4B8-4C54-8FFD-401CF86C0277}" srcOrd="0" destOrd="0" presId="urn:microsoft.com/office/officeart/2008/layout/CircularPictureCallout"/>
    <dgm:cxn modelId="{873C7C30-6A83-4616-8548-70BDABE7799C}" type="presOf" srcId="{0A539EC6-E97B-429A-A283-D0DD6BE45500}" destId="{9E663E87-0A26-4142-B794-EF5969FE2DDA}" srcOrd="0" destOrd="0" presId="urn:microsoft.com/office/officeart/2008/layout/CircularPictureCallout"/>
    <dgm:cxn modelId="{E318AF6F-5ACA-4E92-96C8-7789DBA86BA8}" type="presOf" srcId="{372EA2CF-CF81-4718-BEA2-9AE6520EB80F}" destId="{44C4A67D-4ED0-4752-A6FC-60C880F82ACE}" srcOrd="0" destOrd="0" presId="urn:microsoft.com/office/officeart/2008/layout/CircularPictureCallout"/>
    <dgm:cxn modelId="{E541E61A-A1F8-4002-BDAD-DFF6A8F175A2}" type="presOf" srcId="{3B6B03EB-1798-4D82-A794-F1171DEE9276}" destId="{C99D3505-EFBE-4F42-83F3-F76928C533C8}" srcOrd="0" destOrd="0" presId="urn:microsoft.com/office/officeart/2008/layout/CircularPictureCallout"/>
    <dgm:cxn modelId="{5A844E18-5310-4776-B6E8-2B41BCACE206}" type="presOf" srcId="{BDD3EB68-C8A2-409B-AED8-6AE361913631}" destId="{3DF9C639-883F-4ECE-BE9B-DAEAE9F7F4E3}" srcOrd="0" destOrd="0" presId="urn:microsoft.com/office/officeart/2008/layout/CircularPictureCallout"/>
    <dgm:cxn modelId="{EEFDE61D-607B-4FD8-94A1-83003AF8CB13}" type="presOf" srcId="{4B9C5537-E109-47F8-B01D-5515A17411EF}" destId="{86111C1E-C20A-4C66-BF41-5B8B3B5950D5}" srcOrd="0" destOrd="0" presId="urn:microsoft.com/office/officeart/2008/layout/CircularPictureCallout"/>
    <dgm:cxn modelId="{B349E8B4-188A-41E9-BA43-02B04A394A03}" srcId="{4067D6D1-CDD5-4087-9FFE-F32841F19A03}" destId="{0A539EC6-E97B-429A-A283-D0DD6BE45500}" srcOrd="3" destOrd="0" parTransId="{A3488069-7CAE-4F36-B8D6-61BDB1EF383C}" sibTransId="{4B9C5537-E109-47F8-B01D-5515A17411EF}"/>
    <dgm:cxn modelId="{BE3F40E3-DBA0-4684-8F33-037D8908993E}" type="presOf" srcId="{27FA0D99-69CC-4A1C-B347-05AD498EC85F}" destId="{3F27D2F5-C21C-4E08-B683-B4C73D82AF3A}" srcOrd="0" destOrd="0" presId="urn:microsoft.com/office/officeart/2008/layout/CircularPictureCallout"/>
    <dgm:cxn modelId="{1A888BD6-C2D0-403D-80B2-DC2CBFCE0243}" type="presParOf" srcId="{A54985BD-F4B8-4C54-8FFD-401CF86C0277}" destId="{967D9F9A-CAF1-4E77-B261-B14A4E3B56B6}" srcOrd="0" destOrd="0" presId="urn:microsoft.com/office/officeart/2008/layout/CircularPictureCallout"/>
    <dgm:cxn modelId="{C9446E6C-29D0-4C1F-A584-AF2D02E25B20}" type="presParOf" srcId="{967D9F9A-CAF1-4E77-B261-B14A4E3B56B6}" destId="{DF163974-66B4-459E-9BC2-4841EB0553F9}" srcOrd="0" destOrd="0" presId="urn:microsoft.com/office/officeart/2008/layout/CircularPictureCallout"/>
    <dgm:cxn modelId="{350A63A4-AD03-471C-8FEA-CEBBB0F72468}" type="presParOf" srcId="{DF163974-66B4-459E-9BC2-4841EB0553F9}" destId="{2A609EEC-DD58-4836-A966-49BFD77E383F}" srcOrd="0" destOrd="0" presId="urn:microsoft.com/office/officeart/2008/layout/CircularPictureCallout"/>
    <dgm:cxn modelId="{F5063BC9-ECFD-4325-AD98-21DD0F995C87}" type="presParOf" srcId="{967D9F9A-CAF1-4E77-B261-B14A4E3B56B6}" destId="{1638EAD1-0F8A-4036-BB71-845223F2E43F}" srcOrd="1" destOrd="0" presId="urn:microsoft.com/office/officeart/2008/layout/CircularPictureCallout"/>
    <dgm:cxn modelId="{C2B04AC2-3B6E-4DBD-9C28-2C0977604D19}" type="presParOf" srcId="{967D9F9A-CAF1-4E77-B261-B14A4E3B56B6}" destId="{1905758C-FC52-49C1-BE73-F53FD05DEE20}" srcOrd="2" destOrd="0" presId="urn:microsoft.com/office/officeart/2008/layout/CircularPictureCallout"/>
    <dgm:cxn modelId="{A9529044-F5C9-4C82-B358-BBBC7B4E693B}" type="presParOf" srcId="{1905758C-FC52-49C1-BE73-F53FD05DEE20}" destId="{C99D3505-EFBE-4F42-83F3-F76928C533C8}" srcOrd="0" destOrd="0" presId="urn:microsoft.com/office/officeart/2008/layout/CircularPictureCallout"/>
    <dgm:cxn modelId="{BF877027-DE3F-4EE0-A227-1C59EBBD802B}" type="presParOf" srcId="{967D9F9A-CAF1-4E77-B261-B14A4E3B56B6}" destId="{93B9C100-9FCA-4FD4-847A-AA2012C385DE}" srcOrd="3" destOrd="0" presId="urn:microsoft.com/office/officeart/2008/layout/CircularPictureCallout"/>
    <dgm:cxn modelId="{72839BEF-2D83-401C-A7F0-C9522D59B85E}" type="presParOf" srcId="{967D9F9A-CAF1-4E77-B261-B14A4E3B56B6}" destId="{B6883074-5B7A-4B86-86BF-95ADAD97F94B}" srcOrd="4" destOrd="0" presId="urn:microsoft.com/office/officeart/2008/layout/CircularPictureCallout"/>
    <dgm:cxn modelId="{30E8D55C-3772-43AA-B86E-F0F302601A27}" type="presParOf" srcId="{B6883074-5B7A-4B86-86BF-95ADAD97F94B}" destId="{3F27D2F5-C21C-4E08-B683-B4C73D82AF3A}" srcOrd="0" destOrd="0" presId="urn:microsoft.com/office/officeart/2008/layout/CircularPictureCallout"/>
    <dgm:cxn modelId="{1DBCC3BC-15A6-43F6-9120-2B5D19600D9B}" type="presParOf" srcId="{967D9F9A-CAF1-4E77-B261-B14A4E3B56B6}" destId="{D13543D5-296F-496E-91CB-048B311301DE}" srcOrd="5" destOrd="0" presId="urn:microsoft.com/office/officeart/2008/layout/CircularPictureCallout"/>
    <dgm:cxn modelId="{3895C879-D4AD-4C8B-BF91-78917F106C21}" type="presParOf" srcId="{D13543D5-296F-496E-91CB-048B311301DE}" destId="{3DF9C639-883F-4ECE-BE9B-DAEAE9F7F4E3}" srcOrd="0" destOrd="0" presId="urn:microsoft.com/office/officeart/2008/layout/CircularPictureCallout"/>
    <dgm:cxn modelId="{CB63E676-C6DB-4D5D-9096-2412F8EBAB62}" type="presParOf" srcId="{967D9F9A-CAF1-4E77-B261-B14A4E3B56B6}" destId="{3D2A83D0-62B2-4449-B812-2E354D667A32}" srcOrd="6" destOrd="0" presId="urn:microsoft.com/office/officeart/2008/layout/CircularPictureCallout"/>
    <dgm:cxn modelId="{7B0B91EF-FA4C-441F-B7F5-B8614A6D4973}" type="presParOf" srcId="{967D9F9A-CAF1-4E77-B261-B14A4E3B56B6}" destId="{1C5EAC88-FC62-429C-8834-C48965FB5D90}" srcOrd="7" destOrd="0" presId="urn:microsoft.com/office/officeart/2008/layout/CircularPictureCallout"/>
    <dgm:cxn modelId="{3A3D9724-E246-44BE-9613-9CBCF16A799C}" type="presParOf" srcId="{1C5EAC88-FC62-429C-8834-C48965FB5D90}" destId="{44C4A67D-4ED0-4752-A6FC-60C880F82ACE}" srcOrd="0" destOrd="0" presId="urn:microsoft.com/office/officeart/2008/layout/CircularPictureCallout"/>
    <dgm:cxn modelId="{5A6F4395-D3B7-4D43-AD7E-1C9F6D49A51B}" type="presParOf" srcId="{967D9F9A-CAF1-4E77-B261-B14A4E3B56B6}" destId="{FBB0F191-2A36-428F-B908-3398ECB599FF}" srcOrd="8" destOrd="0" presId="urn:microsoft.com/office/officeart/2008/layout/CircularPictureCallout"/>
    <dgm:cxn modelId="{364725DB-D13B-46D2-81A5-1452F1DA22F5}" type="presParOf" srcId="{FBB0F191-2A36-428F-B908-3398ECB599FF}" destId="{86111C1E-C20A-4C66-BF41-5B8B3B5950D5}" srcOrd="0" destOrd="0" presId="urn:microsoft.com/office/officeart/2008/layout/CircularPictureCallout"/>
    <dgm:cxn modelId="{60B59793-F5C1-4734-A2B0-B13976B57043}" type="presParOf" srcId="{967D9F9A-CAF1-4E77-B261-B14A4E3B56B6}" destId="{82250CBB-88DB-44F8-A92D-D36F8CE1C3F2}" srcOrd="9" destOrd="0" presId="urn:microsoft.com/office/officeart/2008/layout/CircularPictureCallout"/>
    <dgm:cxn modelId="{E5D4CE11-72C7-43EF-BC35-00A431868282}" type="presParOf" srcId="{967D9F9A-CAF1-4E77-B261-B14A4E3B56B6}" destId="{9EE76FE4-6BA6-4E75-A5BF-4A7D253453F0}" srcOrd="10" destOrd="0" presId="urn:microsoft.com/office/officeart/2008/layout/CircularPictureCallout"/>
    <dgm:cxn modelId="{1D38EC92-9A54-4251-A00B-5A72C9F136F9}" type="presParOf" srcId="{9EE76FE4-6BA6-4E75-A5BF-4A7D253453F0}" destId="{9E663E87-0A26-4142-B794-EF5969FE2DDA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81C9EE-D229-4C63-8CEE-191A289048AB}" type="doc">
      <dgm:prSet loTypeId="urn:microsoft.com/office/officeart/2008/layout/CircularPictureCallout" loCatId="pictur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8F6425-9029-4A59-B3AF-50333C2373D8}">
      <dgm:prSet custT="1"/>
      <dgm:spPr/>
      <dgm:t>
        <a:bodyPr/>
        <a:lstStyle/>
        <a:p>
          <a:r>
            <a:rPr lang="ru-RU" sz="2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Системное мышление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57B915-3B11-45A8-9657-84EAA240187C}" type="parTrans" cxnId="{9A60AA73-1CC2-4F3C-8533-7DCF646F4007}">
      <dgm:prSet/>
      <dgm:spPr/>
      <dgm:t>
        <a:bodyPr/>
        <a:lstStyle/>
        <a:p>
          <a:endParaRPr lang="ru-RU"/>
        </a:p>
      </dgm:t>
    </dgm:pt>
    <dgm:pt modelId="{16988391-40D8-4FC3-A21B-8CEFF96A56B8}" type="sibTrans" cxnId="{9A60AA73-1CC2-4F3C-8533-7DCF646F4007}">
      <dgm:prSet/>
      <dgm:spPr/>
      <dgm:t>
        <a:bodyPr/>
        <a:lstStyle/>
        <a:p>
          <a:endParaRPr lang="ru-RU"/>
        </a:p>
      </dgm:t>
    </dgm:pt>
    <dgm:pt modelId="{E71AC544-147D-42B0-9933-07D7EF8802E6}">
      <dgm:prSet phldrT="[Текст]" phldr="1"/>
      <dgm:spPr/>
      <dgm:t>
        <a:bodyPr/>
        <a:lstStyle/>
        <a:p>
          <a:endParaRPr lang="ru-RU"/>
        </a:p>
      </dgm:t>
    </dgm:pt>
    <dgm:pt modelId="{7B6ECD63-7A69-47A5-ACC8-3D25ED55B519}" type="parTrans" cxnId="{593D0F90-18E7-4482-AF6F-D4E49068C740}">
      <dgm:prSet/>
      <dgm:spPr/>
      <dgm:t>
        <a:bodyPr/>
        <a:lstStyle/>
        <a:p>
          <a:endParaRPr lang="ru-RU"/>
        </a:p>
      </dgm:t>
    </dgm:pt>
    <dgm:pt modelId="{40C1FE77-5769-474C-9DAB-3E78D561090B}" type="sibTrans" cxnId="{593D0F90-18E7-4482-AF6F-D4E49068C740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ru-RU"/>
        </a:p>
      </dgm:t>
    </dgm:pt>
    <dgm:pt modelId="{25E53825-3E8F-4EEE-A4FC-AFAA7684C1CA}">
      <dgm:prSet phldrT="[Текст]" phldr="1"/>
      <dgm:spPr/>
      <dgm:t>
        <a:bodyPr/>
        <a:lstStyle/>
        <a:p>
          <a:endParaRPr lang="ru-RU"/>
        </a:p>
      </dgm:t>
    </dgm:pt>
    <dgm:pt modelId="{C2794625-BAD4-4E3D-B039-F99E19877790}" type="parTrans" cxnId="{44FDD25B-28BF-4BBD-96A9-3E6772C92415}">
      <dgm:prSet/>
      <dgm:spPr/>
      <dgm:t>
        <a:bodyPr/>
        <a:lstStyle/>
        <a:p>
          <a:endParaRPr lang="ru-RU"/>
        </a:p>
      </dgm:t>
    </dgm:pt>
    <dgm:pt modelId="{7D3569BC-1C9D-442F-AAE5-5A7804850349}" type="sibTrans" cxnId="{44FDD25B-28BF-4BBD-96A9-3E6772C92415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ru-RU"/>
        </a:p>
      </dgm:t>
    </dgm:pt>
    <dgm:pt modelId="{7ADD185B-07C9-4E1E-9EA4-932F14DD35A6}">
      <dgm:prSet phldrT="[Текст]" phldr="1"/>
      <dgm:spPr/>
      <dgm:t>
        <a:bodyPr/>
        <a:lstStyle/>
        <a:p>
          <a:endParaRPr lang="ru-RU"/>
        </a:p>
      </dgm:t>
    </dgm:pt>
    <dgm:pt modelId="{B25D54FE-5A4F-410E-8406-7704EBDC0079}" type="parTrans" cxnId="{FBED35C6-585D-4FA1-A273-FB52E3DBD30C}">
      <dgm:prSet/>
      <dgm:spPr/>
      <dgm:t>
        <a:bodyPr/>
        <a:lstStyle/>
        <a:p>
          <a:endParaRPr lang="ru-RU"/>
        </a:p>
      </dgm:t>
    </dgm:pt>
    <dgm:pt modelId="{3477A204-D7DE-4142-AE16-6A37D8210E61}" type="sibTrans" cxnId="{FBED35C6-585D-4FA1-A273-FB52E3DBD30C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  <dgm:t>
        <a:bodyPr/>
        <a:lstStyle/>
        <a:p>
          <a:endParaRPr lang="ru-RU"/>
        </a:p>
      </dgm:t>
    </dgm:pt>
    <dgm:pt modelId="{460E6C85-5877-4F06-9F3B-104773C515BD}" type="pres">
      <dgm:prSet presAssocID="{0481C9EE-D229-4C63-8CEE-191A289048A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87E9286-C22A-41EF-AC17-B6CB0B08A3F9}" type="pres">
      <dgm:prSet presAssocID="{0481C9EE-D229-4C63-8CEE-191A289048AB}" presName="Name1" presStyleCnt="0"/>
      <dgm:spPr/>
    </dgm:pt>
    <dgm:pt modelId="{1CDD35A4-2C2A-4B8C-9036-AA47224F7338}" type="pres">
      <dgm:prSet presAssocID="{16988391-40D8-4FC3-A21B-8CEFF96A56B8}" presName="picture_1" presStyleCnt="0"/>
      <dgm:spPr/>
    </dgm:pt>
    <dgm:pt modelId="{6F3F8B29-B889-41A1-B0B8-270E203CE1EB}" type="pres">
      <dgm:prSet presAssocID="{16988391-40D8-4FC3-A21B-8CEFF96A56B8}" presName="pictureRepeatNode" presStyleLbl="alignImgPlace1" presStyleIdx="0" presStyleCnt="4"/>
      <dgm:spPr/>
      <dgm:t>
        <a:bodyPr/>
        <a:lstStyle/>
        <a:p>
          <a:endParaRPr lang="ru-RU"/>
        </a:p>
      </dgm:t>
    </dgm:pt>
    <dgm:pt modelId="{D091C306-039A-4613-A70F-03D2946DC29C}" type="pres">
      <dgm:prSet presAssocID="{448F6425-9029-4A59-B3AF-50333C2373D8}" presName="text_1" presStyleLbl="node1" presStyleIdx="0" presStyleCnt="0" custScaleX="121452" custScaleY="113436" custLinFactNeighborX="-720" custLinFactNeighborY="-58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28357-7D14-4812-9E12-DC0A70432846}" type="pres">
      <dgm:prSet presAssocID="{40C1FE77-5769-474C-9DAB-3E78D561090B}" presName="picture_2" presStyleCnt="0"/>
      <dgm:spPr/>
    </dgm:pt>
    <dgm:pt modelId="{2D83C6A4-D8E9-4FC5-B225-9A8C73223C8D}" type="pres">
      <dgm:prSet presAssocID="{40C1FE77-5769-474C-9DAB-3E78D561090B}" presName="pictureRepeatNode" presStyleLbl="alignImgPlace1" presStyleIdx="1" presStyleCnt="4" custLinFactNeighborX="7669"/>
      <dgm:spPr/>
      <dgm:t>
        <a:bodyPr/>
        <a:lstStyle/>
        <a:p>
          <a:endParaRPr lang="ru-RU"/>
        </a:p>
      </dgm:t>
    </dgm:pt>
    <dgm:pt modelId="{695B5814-ED1D-493A-9612-D865C5C13C86}" type="pres">
      <dgm:prSet presAssocID="{E71AC544-147D-42B0-9933-07D7EF8802E6}" presName="line_2" presStyleLbl="parChTrans1D1" presStyleIdx="0" presStyleCnt="3"/>
      <dgm:spPr/>
    </dgm:pt>
    <dgm:pt modelId="{F363E811-0611-4291-9297-8980EFA3B91C}" type="pres">
      <dgm:prSet presAssocID="{E71AC544-147D-42B0-9933-07D7EF8802E6}" presName="textparent_2" presStyleLbl="node1" presStyleIdx="0" presStyleCnt="0"/>
      <dgm:spPr/>
    </dgm:pt>
    <dgm:pt modelId="{65E0FDCE-2FB7-448C-B9DE-A8A87A6440AB}" type="pres">
      <dgm:prSet presAssocID="{E71AC544-147D-42B0-9933-07D7EF8802E6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15FB9-35C3-4052-AD34-71EC6A6C9DA5}" type="pres">
      <dgm:prSet presAssocID="{7D3569BC-1C9D-442F-AAE5-5A7804850349}" presName="picture_3" presStyleCnt="0"/>
      <dgm:spPr/>
    </dgm:pt>
    <dgm:pt modelId="{74643D70-E7CF-437E-AC8B-A0B7590C419E}" type="pres">
      <dgm:prSet presAssocID="{7D3569BC-1C9D-442F-AAE5-5A7804850349}" presName="pictureRepeatNode" presStyleLbl="alignImgPlace1" presStyleIdx="2" presStyleCnt="4"/>
      <dgm:spPr/>
      <dgm:t>
        <a:bodyPr/>
        <a:lstStyle/>
        <a:p>
          <a:endParaRPr lang="ru-RU"/>
        </a:p>
      </dgm:t>
    </dgm:pt>
    <dgm:pt modelId="{5CDAF666-3C3B-42F8-9E2E-90FDFD49114C}" type="pres">
      <dgm:prSet presAssocID="{25E53825-3E8F-4EEE-A4FC-AFAA7684C1CA}" presName="line_3" presStyleLbl="parChTrans1D1" presStyleIdx="1" presStyleCnt="3"/>
      <dgm:spPr/>
    </dgm:pt>
    <dgm:pt modelId="{6A7A19F1-32EE-4BCE-877F-DB29221E7283}" type="pres">
      <dgm:prSet presAssocID="{25E53825-3E8F-4EEE-A4FC-AFAA7684C1CA}" presName="textparent_3" presStyleLbl="node1" presStyleIdx="0" presStyleCnt="0"/>
      <dgm:spPr/>
    </dgm:pt>
    <dgm:pt modelId="{2D4DE0A9-E29D-4027-929F-83028193A3F9}" type="pres">
      <dgm:prSet presAssocID="{25E53825-3E8F-4EEE-A4FC-AFAA7684C1CA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B89BD5-ACBA-4160-9EBE-5C12D5EB1C7A}" type="pres">
      <dgm:prSet presAssocID="{3477A204-D7DE-4142-AE16-6A37D8210E61}" presName="picture_4" presStyleCnt="0"/>
      <dgm:spPr/>
    </dgm:pt>
    <dgm:pt modelId="{A4245C77-B90A-4EDC-8C46-904359DE87E8}" type="pres">
      <dgm:prSet presAssocID="{3477A204-D7DE-4142-AE16-6A37D8210E61}" presName="pictureRepeatNode" presStyleLbl="alignImgPlace1" presStyleIdx="3" presStyleCnt="4"/>
      <dgm:spPr/>
      <dgm:t>
        <a:bodyPr/>
        <a:lstStyle/>
        <a:p>
          <a:endParaRPr lang="ru-RU"/>
        </a:p>
      </dgm:t>
    </dgm:pt>
    <dgm:pt modelId="{8E74A32A-7747-4417-A324-6020987D5D25}" type="pres">
      <dgm:prSet presAssocID="{7ADD185B-07C9-4E1E-9EA4-932F14DD35A6}" presName="line_4" presStyleLbl="parChTrans1D1" presStyleIdx="2" presStyleCnt="3"/>
      <dgm:spPr/>
    </dgm:pt>
    <dgm:pt modelId="{129D8F2B-591E-4741-A989-BF1D941C1FCF}" type="pres">
      <dgm:prSet presAssocID="{7ADD185B-07C9-4E1E-9EA4-932F14DD35A6}" presName="textparent_4" presStyleLbl="node1" presStyleIdx="0" presStyleCnt="0"/>
      <dgm:spPr/>
    </dgm:pt>
    <dgm:pt modelId="{E8F855C3-A316-4185-8186-66FD413C0ECC}" type="pres">
      <dgm:prSet presAssocID="{7ADD185B-07C9-4E1E-9EA4-932F14DD35A6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FDD25B-28BF-4BBD-96A9-3E6772C92415}" srcId="{0481C9EE-D229-4C63-8CEE-191A289048AB}" destId="{25E53825-3E8F-4EEE-A4FC-AFAA7684C1CA}" srcOrd="2" destOrd="0" parTransId="{C2794625-BAD4-4E3D-B039-F99E19877790}" sibTransId="{7D3569BC-1C9D-442F-AAE5-5A7804850349}"/>
    <dgm:cxn modelId="{1C0CA78B-C1CC-4A4D-BA21-2851D112BB4F}" type="presOf" srcId="{7D3569BC-1C9D-442F-AAE5-5A7804850349}" destId="{74643D70-E7CF-437E-AC8B-A0B7590C419E}" srcOrd="0" destOrd="0" presId="urn:microsoft.com/office/officeart/2008/layout/CircularPictureCallout"/>
    <dgm:cxn modelId="{B7D7AF4D-9680-4A81-9C98-F0FB4D5C21DA}" type="presOf" srcId="{7ADD185B-07C9-4E1E-9EA4-932F14DD35A6}" destId="{E8F855C3-A316-4185-8186-66FD413C0ECC}" srcOrd="0" destOrd="0" presId="urn:microsoft.com/office/officeart/2008/layout/CircularPictureCallout"/>
    <dgm:cxn modelId="{E3721FAB-58FE-40D9-B5DC-046144D375A5}" type="presOf" srcId="{25E53825-3E8F-4EEE-A4FC-AFAA7684C1CA}" destId="{2D4DE0A9-E29D-4027-929F-83028193A3F9}" srcOrd="0" destOrd="0" presId="urn:microsoft.com/office/officeart/2008/layout/CircularPictureCallout"/>
    <dgm:cxn modelId="{FFAEFB87-CD99-41EF-B3A1-4B218B8431AE}" type="presOf" srcId="{16988391-40D8-4FC3-A21B-8CEFF96A56B8}" destId="{6F3F8B29-B889-41A1-B0B8-270E203CE1EB}" srcOrd="0" destOrd="0" presId="urn:microsoft.com/office/officeart/2008/layout/CircularPictureCallout"/>
    <dgm:cxn modelId="{89BF0711-C5DB-4CDC-812E-D15EB4320037}" type="presOf" srcId="{0481C9EE-D229-4C63-8CEE-191A289048AB}" destId="{460E6C85-5877-4F06-9F3B-104773C515BD}" srcOrd="0" destOrd="0" presId="urn:microsoft.com/office/officeart/2008/layout/CircularPictureCallout"/>
    <dgm:cxn modelId="{DEEFCCAA-D19E-4FD6-8EAC-CF0BCEDEDA73}" type="presOf" srcId="{448F6425-9029-4A59-B3AF-50333C2373D8}" destId="{D091C306-039A-4613-A70F-03D2946DC29C}" srcOrd="0" destOrd="0" presId="urn:microsoft.com/office/officeart/2008/layout/CircularPictureCallout"/>
    <dgm:cxn modelId="{9A60AA73-1CC2-4F3C-8533-7DCF646F4007}" srcId="{0481C9EE-D229-4C63-8CEE-191A289048AB}" destId="{448F6425-9029-4A59-B3AF-50333C2373D8}" srcOrd="0" destOrd="0" parTransId="{E057B915-3B11-45A8-9657-84EAA240187C}" sibTransId="{16988391-40D8-4FC3-A21B-8CEFF96A56B8}"/>
    <dgm:cxn modelId="{1BBB583A-5303-4E1F-8F21-6A8EEAFDCEE9}" type="presOf" srcId="{40C1FE77-5769-474C-9DAB-3E78D561090B}" destId="{2D83C6A4-D8E9-4FC5-B225-9A8C73223C8D}" srcOrd="0" destOrd="0" presId="urn:microsoft.com/office/officeart/2008/layout/CircularPictureCallout"/>
    <dgm:cxn modelId="{30FB7A28-9B6C-44E4-A249-9EE69947A9DC}" type="presOf" srcId="{E71AC544-147D-42B0-9933-07D7EF8802E6}" destId="{65E0FDCE-2FB7-448C-B9DE-A8A87A6440AB}" srcOrd="0" destOrd="0" presId="urn:microsoft.com/office/officeart/2008/layout/CircularPictureCallout"/>
    <dgm:cxn modelId="{593D0F90-18E7-4482-AF6F-D4E49068C740}" srcId="{0481C9EE-D229-4C63-8CEE-191A289048AB}" destId="{E71AC544-147D-42B0-9933-07D7EF8802E6}" srcOrd="1" destOrd="0" parTransId="{7B6ECD63-7A69-47A5-ACC8-3D25ED55B519}" sibTransId="{40C1FE77-5769-474C-9DAB-3E78D561090B}"/>
    <dgm:cxn modelId="{FBED35C6-585D-4FA1-A273-FB52E3DBD30C}" srcId="{0481C9EE-D229-4C63-8CEE-191A289048AB}" destId="{7ADD185B-07C9-4E1E-9EA4-932F14DD35A6}" srcOrd="3" destOrd="0" parTransId="{B25D54FE-5A4F-410E-8406-7704EBDC0079}" sibTransId="{3477A204-D7DE-4142-AE16-6A37D8210E61}"/>
    <dgm:cxn modelId="{FB86896C-73CC-450B-BED9-0CFD0EA9AA2D}" type="presOf" srcId="{3477A204-D7DE-4142-AE16-6A37D8210E61}" destId="{A4245C77-B90A-4EDC-8C46-904359DE87E8}" srcOrd="0" destOrd="0" presId="urn:microsoft.com/office/officeart/2008/layout/CircularPictureCallout"/>
    <dgm:cxn modelId="{535A2D49-553B-4F72-B667-43B74A74641F}" type="presParOf" srcId="{460E6C85-5877-4F06-9F3B-104773C515BD}" destId="{987E9286-C22A-41EF-AC17-B6CB0B08A3F9}" srcOrd="0" destOrd="0" presId="urn:microsoft.com/office/officeart/2008/layout/CircularPictureCallout"/>
    <dgm:cxn modelId="{C578DADA-0C08-4CFB-8191-7F57E9AFB2DF}" type="presParOf" srcId="{987E9286-C22A-41EF-AC17-B6CB0B08A3F9}" destId="{1CDD35A4-2C2A-4B8C-9036-AA47224F7338}" srcOrd="0" destOrd="0" presId="urn:microsoft.com/office/officeart/2008/layout/CircularPictureCallout"/>
    <dgm:cxn modelId="{FD51F623-A58F-47DA-9465-B35898D815F6}" type="presParOf" srcId="{1CDD35A4-2C2A-4B8C-9036-AA47224F7338}" destId="{6F3F8B29-B889-41A1-B0B8-270E203CE1EB}" srcOrd="0" destOrd="0" presId="urn:microsoft.com/office/officeart/2008/layout/CircularPictureCallout"/>
    <dgm:cxn modelId="{66F5EC36-4F61-46A5-BFA8-73CD44150B8C}" type="presParOf" srcId="{987E9286-C22A-41EF-AC17-B6CB0B08A3F9}" destId="{D091C306-039A-4613-A70F-03D2946DC29C}" srcOrd="1" destOrd="0" presId="urn:microsoft.com/office/officeart/2008/layout/CircularPictureCallout"/>
    <dgm:cxn modelId="{9D5F9885-D50E-4D8E-B12C-9C93AADBAA54}" type="presParOf" srcId="{987E9286-C22A-41EF-AC17-B6CB0B08A3F9}" destId="{18328357-7D14-4812-9E12-DC0A70432846}" srcOrd="2" destOrd="0" presId="urn:microsoft.com/office/officeart/2008/layout/CircularPictureCallout"/>
    <dgm:cxn modelId="{64691AD3-BC6A-4E23-A62D-D2C4E57C3172}" type="presParOf" srcId="{18328357-7D14-4812-9E12-DC0A70432846}" destId="{2D83C6A4-D8E9-4FC5-B225-9A8C73223C8D}" srcOrd="0" destOrd="0" presId="urn:microsoft.com/office/officeart/2008/layout/CircularPictureCallout"/>
    <dgm:cxn modelId="{D6C4CF1F-2372-4979-88E1-62AE0A4A932C}" type="presParOf" srcId="{987E9286-C22A-41EF-AC17-B6CB0B08A3F9}" destId="{695B5814-ED1D-493A-9612-D865C5C13C86}" srcOrd="3" destOrd="0" presId="urn:microsoft.com/office/officeart/2008/layout/CircularPictureCallout"/>
    <dgm:cxn modelId="{BFD54748-CB5C-447D-B630-20A2BBDB77BB}" type="presParOf" srcId="{987E9286-C22A-41EF-AC17-B6CB0B08A3F9}" destId="{F363E811-0611-4291-9297-8980EFA3B91C}" srcOrd="4" destOrd="0" presId="urn:microsoft.com/office/officeart/2008/layout/CircularPictureCallout"/>
    <dgm:cxn modelId="{7FD1919C-3FC6-4BBD-910E-4E7F676C5A49}" type="presParOf" srcId="{F363E811-0611-4291-9297-8980EFA3B91C}" destId="{65E0FDCE-2FB7-448C-B9DE-A8A87A6440AB}" srcOrd="0" destOrd="0" presId="urn:microsoft.com/office/officeart/2008/layout/CircularPictureCallout"/>
    <dgm:cxn modelId="{6549A9FC-B3A1-4CA2-8B4E-5BE37E11C18B}" type="presParOf" srcId="{987E9286-C22A-41EF-AC17-B6CB0B08A3F9}" destId="{17415FB9-35C3-4052-AD34-71EC6A6C9DA5}" srcOrd="5" destOrd="0" presId="urn:microsoft.com/office/officeart/2008/layout/CircularPictureCallout"/>
    <dgm:cxn modelId="{04CB411C-1B45-40CE-87F1-CD9A8C06C358}" type="presParOf" srcId="{17415FB9-35C3-4052-AD34-71EC6A6C9DA5}" destId="{74643D70-E7CF-437E-AC8B-A0B7590C419E}" srcOrd="0" destOrd="0" presId="urn:microsoft.com/office/officeart/2008/layout/CircularPictureCallout"/>
    <dgm:cxn modelId="{838F49C4-4013-449E-B790-9101FA77CF6D}" type="presParOf" srcId="{987E9286-C22A-41EF-AC17-B6CB0B08A3F9}" destId="{5CDAF666-3C3B-42F8-9E2E-90FDFD49114C}" srcOrd="6" destOrd="0" presId="urn:microsoft.com/office/officeart/2008/layout/CircularPictureCallout"/>
    <dgm:cxn modelId="{5EE390CE-5AE6-416F-9157-D1DDE7BA820E}" type="presParOf" srcId="{987E9286-C22A-41EF-AC17-B6CB0B08A3F9}" destId="{6A7A19F1-32EE-4BCE-877F-DB29221E7283}" srcOrd="7" destOrd="0" presId="urn:microsoft.com/office/officeart/2008/layout/CircularPictureCallout"/>
    <dgm:cxn modelId="{B63966DE-2830-4A0F-B0B3-CD211250C1DA}" type="presParOf" srcId="{6A7A19F1-32EE-4BCE-877F-DB29221E7283}" destId="{2D4DE0A9-E29D-4027-929F-83028193A3F9}" srcOrd="0" destOrd="0" presId="urn:microsoft.com/office/officeart/2008/layout/CircularPictureCallout"/>
    <dgm:cxn modelId="{0ABDD227-65F0-4201-B709-375ADBC9B155}" type="presParOf" srcId="{987E9286-C22A-41EF-AC17-B6CB0B08A3F9}" destId="{C0B89BD5-ACBA-4160-9EBE-5C12D5EB1C7A}" srcOrd="8" destOrd="0" presId="urn:microsoft.com/office/officeart/2008/layout/CircularPictureCallout"/>
    <dgm:cxn modelId="{B0D7E22D-3FE6-409B-A926-B3EFE1AEC1FC}" type="presParOf" srcId="{C0B89BD5-ACBA-4160-9EBE-5C12D5EB1C7A}" destId="{A4245C77-B90A-4EDC-8C46-904359DE87E8}" srcOrd="0" destOrd="0" presId="urn:microsoft.com/office/officeart/2008/layout/CircularPictureCallout"/>
    <dgm:cxn modelId="{FADEAF5E-CEBF-4672-8509-B8E5D5E9ED7B}" type="presParOf" srcId="{987E9286-C22A-41EF-AC17-B6CB0B08A3F9}" destId="{8E74A32A-7747-4417-A324-6020987D5D25}" srcOrd="9" destOrd="0" presId="urn:microsoft.com/office/officeart/2008/layout/CircularPictureCallout"/>
    <dgm:cxn modelId="{E9BC7759-FD98-433A-AD7B-51539CC310F6}" type="presParOf" srcId="{987E9286-C22A-41EF-AC17-B6CB0B08A3F9}" destId="{129D8F2B-591E-4741-A989-BF1D941C1FCF}" srcOrd="10" destOrd="0" presId="urn:microsoft.com/office/officeart/2008/layout/CircularPictureCallout"/>
    <dgm:cxn modelId="{5A7062F5-0D22-4869-8E06-E320E6175F42}" type="presParOf" srcId="{129D8F2B-591E-4741-A989-BF1D941C1FCF}" destId="{E8F855C3-A316-4185-8186-66FD413C0ECC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87ED0B-4CA0-4B44-8B54-B303B53595CF}" type="doc">
      <dgm:prSet loTypeId="urn:microsoft.com/office/officeart/2008/layout/CircularPictureCallout" loCatId="picture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03545586-F90F-49CA-86C6-501BD49C248D}">
      <dgm:prSet/>
      <dgm:spPr/>
      <dgm:t>
        <a:bodyPr/>
        <a:lstStyle/>
        <a:p>
          <a:r>
            <a:rPr lang="ru-RU" dirty="0" smtClean="0"/>
            <a:t>Критическое мышление</a:t>
          </a:r>
          <a:endParaRPr lang="ru-RU" dirty="0"/>
        </a:p>
      </dgm:t>
    </dgm:pt>
    <dgm:pt modelId="{1EB09AA8-03E1-4DF3-B3FF-C84C5174E38D}" type="parTrans" cxnId="{99FDB5F6-CE86-4E92-AAD4-64FFA9CFB41B}">
      <dgm:prSet/>
      <dgm:spPr/>
      <dgm:t>
        <a:bodyPr/>
        <a:lstStyle/>
        <a:p>
          <a:endParaRPr lang="ru-RU"/>
        </a:p>
      </dgm:t>
    </dgm:pt>
    <dgm:pt modelId="{7BDC168A-CDC2-4292-985D-404E877B1D62}" type="sibTrans" cxnId="{99FDB5F6-CE86-4E92-AAD4-64FFA9CFB41B}">
      <dgm:prSet/>
      <dgm:spPr/>
      <dgm:t>
        <a:bodyPr/>
        <a:lstStyle/>
        <a:p>
          <a:endParaRPr lang="ru-RU"/>
        </a:p>
      </dgm:t>
    </dgm:pt>
    <dgm:pt modelId="{9E562FF5-A9B8-4ECF-8CA0-0133807C3C81}">
      <dgm:prSet phldrT="[Текст]" phldr="1"/>
      <dgm:spPr/>
      <dgm:t>
        <a:bodyPr/>
        <a:lstStyle/>
        <a:p>
          <a:endParaRPr lang="ru-RU"/>
        </a:p>
      </dgm:t>
    </dgm:pt>
    <dgm:pt modelId="{180B8CEF-D76B-455D-B763-C2AD6088097A}" type="parTrans" cxnId="{CBA1E7DE-FF72-4993-B499-857A454CD5CF}">
      <dgm:prSet/>
      <dgm:spPr/>
      <dgm:t>
        <a:bodyPr/>
        <a:lstStyle/>
        <a:p>
          <a:endParaRPr lang="ru-RU"/>
        </a:p>
      </dgm:t>
    </dgm:pt>
    <dgm:pt modelId="{599B7219-3E53-45FA-8497-FA4B37710352}" type="sibTrans" cxnId="{CBA1E7DE-FF72-4993-B499-857A454CD5CF}">
      <dgm:prSet/>
      <dgm:spPr/>
      <dgm:t>
        <a:bodyPr/>
        <a:lstStyle/>
        <a:p>
          <a:endParaRPr lang="ru-RU"/>
        </a:p>
      </dgm:t>
    </dgm:pt>
    <dgm:pt modelId="{303A6383-ECDA-4960-8A6D-E66070E37ACB}">
      <dgm:prSet phldrT="[Текст]" phldr="1"/>
      <dgm:spPr/>
      <dgm:t>
        <a:bodyPr/>
        <a:lstStyle/>
        <a:p>
          <a:endParaRPr lang="ru-RU"/>
        </a:p>
      </dgm:t>
    </dgm:pt>
    <dgm:pt modelId="{C4270E62-EE4F-498C-9394-269F7BF51E19}" type="parTrans" cxnId="{04B30908-5A3B-418F-AA37-37A2F2CFC700}">
      <dgm:prSet/>
      <dgm:spPr/>
      <dgm:t>
        <a:bodyPr/>
        <a:lstStyle/>
        <a:p>
          <a:endParaRPr lang="ru-RU"/>
        </a:p>
      </dgm:t>
    </dgm:pt>
    <dgm:pt modelId="{F51E1ECA-853B-424A-BFCE-23592DFC0544}" type="sibTrans" cxnId="{04B30908-5A3B-418F-AA37-37A2F2CFC700}">
      <dgm:prSet/>
      <dgm:spPr/>
      <dgm:t>
        <a:bodyPr/>
        <a:lstStyle/>
        <a:p>
          <a:endParaRPr lang="ru-RU"/>
        </a:p>
      </dgm:t>
    </dgm:pt>
    <dgm:pt modelId="{B4D6AF1A-E221-4D81-BBFD-C39B611D91FA}">
      <dgm:prSet phldrT="[Текст]" phldr="1"/>
      <dgm:spPr/>
      <dgm:t>
        <a:bodyPr/>
        <a:lstStyle/>
        <a:p>
          <a:endParaRPr lang="ru-RU"/>
        </a:p>
      </dgm:t>
    </dgm:pt>
    <dgm:pt modelId="{80EF2826-6522-4571-925C-31551E04C404}" type="parTrans" cxnId="{6E572729-1CD3-48F6-8363-DBFB5CD6A42D}">
      <dgm:prSet/>
      <dgm:spPr/>
      <dgm:t>
        <a:bodyPr/>
        <a:lstStyle/>
        <a:p>
          <a:endParaRPr lang="ru-RU"/>
        </a:p>
      </dgm:t>
    </dgm:pt>
    <dgm:pt modelId="{DCC1C7A3-681B-468E-A63B-AAAB489AE54D}" type="sibTrans" cxnId="{6E572729-1CD3-48F6-8363-DBFB5CD6A42D}">
      <dgm:prSet/>
      <dgm:spPr/>
      <dgm:t>
        <a:bodyPr/>
        <a:lstStyle/>
        <a:p>
          <a:endParaRPr lang="ru-RU"/>
        </a:p>
      </dgm:t>
    </dgm:pt>
    <dgm:pt modelId="{B7C3A968-1BF6-42D3-97BF-6ED8FB5FAB3D}" type="pres">
      <dgm:prSet presAssocID="{2287ED0B-4CA0-4B44-8B54-B303B53595C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A89C465-A80E-417C-90A5-13A6C713D071}" type="pres">
      <dgm:prSet presAssocID="{2287ED0B-4CA0-4B44-8B54-B303B53595CF}" presName="Name1" presStyleCnt="0"/>
      <dgm:spPr/>
    </dgm:pt>
    <dgm:pt modelId="{61834E2E-89E0-4528-9F29-6D4BEFB602A3}" type="pres">
      <dgm:prSet presAssocID="{7BDC168A-CDC2-4292-985D-404E877B1D62}" presName="picture_1" presStyleCnt="0"/>
      <dgm:spPr/>
    </dgm:pt>
    <dgm:pt modelId="{DE8EC9A9-7512-4EC7-AEF9-9F3A8630DD88}" type="pres">
      <dgm:prSet presAssocID="{7BDC168A-CDC2-4292-985D-404E877B1D62}" presName="pictureRepeatNode" presStyleLbl="alignImgPlace1" presStyleIdx="0" presStyleCnt="4" custLinFactNeighborX="2713" custLinFactNeighborY="1884"/>
      <dgm:spPr/>
      <dgm:t>
        <a:bodyPr/>
        <a:lstStyle/>
        <a:p>
          <a:endParaRPr lang="ru-RU"/>
        </a:p>
      </dgm:t>
    </dgm:pt>
    <dgm:pt modelId="{E5B67C4F-E5C6-4B02-8F79-EF91A983291F}" type="pres">
      <dgm:prSet presAssocID="{03545586-F90F-49CA-86C6-501BD49C248D}" presName="text_1" presStyleLbl="node1" presStyleIdx="0" presStyleCnt="0" custScaleX="157118" custScaleY="129310" custLinFactNeighborX="4673" custLinFactNeighborY="-63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CCA3B3-F773-4AAF-929D-1C6D7CD8002E}" type="pres">
      <dgm:prSet presAssocID="{599B7219-3E53-45FA-8497-FA4B37710352}" presName="picture_2" presStyleCnt="0"/>
      <dgm:spPr/>
    </dgm:pt>
    <dgm:pt modelId="{B7B167F0-EC85-4807-A0E8-B2AED5050670}" type="pres">
      <dgm:prSet presAssocID="{599B7219-3E53-45FA-8497-FA4B37710352}" presName="pictureRepeatNode" presStyleLbl="alignImgPlace1" presStyleIdx="1" presStyleCnt="4"/>
      <dgm:spPr/>
      <dgm:t>
        <a:bodyPr/>
        <a:lstStyle/>
        <a:p>
          <a:endParaRPr lang="ru-RU"/>
        </a:p>
      </dgm:t>
    </dgm:pt>
    <dgm:pt modelId="{C84E93FE-BDD7-48D2-8E9F-E6B3507DBD0C}" type="pres">
      <dgm:prSet presAssocID="{9E562FF5-A9B8-4ECF-8CA0-0133807C3C81}" presName="line_2" presStyleLbl="parChTrans1D1" presStyleIdx="0" presStyleCnt="3"/>
      <dgm:spPr/>
    </dgm:pt>
    <dgm:pt modelId="{F6683038-40B2-4D18-A6B3-7BA74F7F35B9}" type="pres">
      <dgm:prSet presAssocID="{9E562FF5-A9B8-4ECF-8CA0-0133807C3C81}" presName="textparent_2" presStyleLbl="node1" presStyleIdx="0" presStyleCnt="0"/>
      <dgm:spPr/>
    </dgm:pt>
    <dgm:pt modelId="{77E28270-20F6-44A3-9AB8-495D37619B17}" type="pres">
      <dgm:prSet presAssocID="{9E562FF5-A9B8-4ECF-8CA0-0133807C3C81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9A479-C06A-40A4-8001-B0D0056338A7}" type="pres">
      <dgm:prSet presAssocID="{F51E1ECA-853B-424A-BFCE-23592DFC0544}" presName="picture_3" presStyleCnt="0"/>
      <dgm:spPr/>
    </dgm:pt>
    <dgm:pt modelId="{C23DC518-0E74-43D3-ABF6-007DD2DE61E1}" type="pres">
      <dgm:prSet presAssocID="{F51E1ECA-853B-424A-BFCE-23592DFC0544}" presName="pictureRepeatNode" presStyleLbl="alignImgPlace1" presStyleIdx="2" presStyleCnt="4"/>
      <dgm:spPr/>
      <dgm:t>
        <a:bodyPr/>
        <a:lstStyle/>
        <a:p>
          <a:endParaRPr lang="ru-RU"/>
        </a:p>
      </dgm:t>
    </dgm:pt>
    <dgm:pt modelId="{E9F3621F-6612-4EFA-BAC5-F37076DDBCA3}" type="pres">
      <dgm:prSet presAssocID="{303A6383-ECDA-4960-8A6D-E66070E37ACB}" presName="line_3" presStyleLbl="parChTrans1D1" presStyleIdx="1" presStyleCnt="3"/>
      <dgm:spPr/>
    </dgm:pt>
    <dgm:pt modelId="{C40BACC8-28F9-4161-83C8-2518D01DA7E9}" type="pres">
      <dgm:prSet presAssocID="{303A6383-ECDA-4960-8A6D-E66070E37ACB}" presName="textparent_3" presStyleLbl="node1" presStyleIdx="0" presStyleCnt="0"/>
      <dgm:spPr/>
    </dgm:pt>
    <dgm:pt modelId="{B37E46BB-B491-41D5-A1E4-286C1BB8EEEF}" type="pres">
      <dgm:prSet presAssocID="{303A6383-ECDA-4960-8A6D-E66070E37ACB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495ED-1061-450C-A205-1BBDE315874B}" type="pres">
      <dgm:prSet presAssocID="{DCC1C7A3-681B-468E-A63B-AAAB489AE54D}" presName="picture_4" presStyleCnt="0"/>
      <dgm:spPr/>
    </dgm:pt>
    <dgm:pt modelId="{4CE0C679-3B02-4766-ACFE-786C56C46F76}" type="pres">
      <dgm:prSet presAssocID="{DCC1C7A3-681B-468E-A63B-AAAB489AE54D}" presName="pictureRepeatNode" presStyleLbl="alignImgPlace1" presStyleIdx="3" presStyleCnt="4"/>
      <dgm:spPr/>
      <dgm:t>
        <a:bodyPr/>
        <a:lstStyle/>
        <a:p>
          <a:endParaRPr lang="ru-RU"/>
        </a:p>
      </dgm:t>
    </dgm:pt>
    <dgm:pt modelId="{E195E284-D92B-450C-BC3B-E53ADBD9F842}" type="pres">
      <dgm:prSet presAssocID="{B4D6AF1A-E221-4D81-BBFD-C39B611D91FA}" presName="line_4" presStyleLbl="parChTrans1D1" presStyleIdx="2" presStyleCnt="3"/>
      <dgm:spPr/>
    </dgm:pt>
    <dgm:pt modelId="{B559BE11-DA4E-4EDA-B63F-67EF5DEC7A65}" type="pres">
      <dgm:prSet presAssocID="{B4D6AF1A-E221-4D81-BBFD-C39B611D91FA}" presName="textparent_4" presStyleLbl="node1" presStyleIdx="0" presStyleCnt="0"/>
      <dgm:spPr/>
    </dgm:pt>
    <dgm:pt modelId="{8DA06F54-1A44-4EBB-A3A2-0C9B9DFD8798}" type="pres">
      <dgm:prSet presAssocID="{B4D6AF1A-E221-4D81-BBFD-C39B611D91FA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80C7EA-1B2B-4416-B0F6-260A7BDD002B}" type="presOf" srcId="{DCC1C7A3-681B-468E-A63B-AAAB489AE54D}" destId="{4CE0C679-3B02-4766-ACFE-786C56C46F76}" srcOrd="0" destOrd="0" presId="urn:microsoft.com/office/officeart/2008/layout/CircularPictureCallout"/>
    <dgm:cxn modelId="{DB4EE756-338B-4336-9DAC-8530936E8D5A}" type="presOf" srcId="{F51E1ECA-853B-424A-BFCE-23592DFC0544}" destId="{C23DC518-0E74-43D3-ABF6-007DD2DE61E1}" srcOrd="0" destOrd="0" presId="urn:microsoft.com/office/officeart/2008/layout/CircularPictureCallout"/>
    <dgm:cxn modelId="{DB0066C5-DB94-4BD0-AEED-CE79112A80DD}" type="presOf" srcId="{599B7219-3E53-45FA-8497-FA4B37710352}" destId="{B7B167F0-EC85-4807-A0E8-B2AED5050670}" srcOrd="0" destOrd="0" presId="urn:microsoft.com/office/officeart/2008/layout/CircularPictureCallout"/>
    <dgm:cxn modelId="{94D75094-A344-4F41-BC95-1A4A60D9F973}" type="presOf" srcId="{9E562FF5-A9B8-4ECF-8CA0-0133807C3C81}" destId="{77E28270-20F6-44A3-9AB8-495D37619B17}" srcOrd="0" destOrd="0" presId="urn:microsoft.com/office/officeart/2008/layout/CircularPictureCallout"/>
    <dgm:cxn modelId="{9017AF15-6E55-4790-B8D4-565710BEE5CE}" type="presOf" srcId="{03545586-F90F-49CA-86C6-501BD49C248D}" destId="{E5B67C4F-E5C6-4B02-8F79-EF91A983291F}" srcOrd="0" destOrd="0" presId="urn:microsoft.com/office/officeart/2008/layout/CircularPictureCallout"/>
    <dgm:cxn modelId="{33E8C3FE-3637-4BF8-99E1-D041905B6E4F}" type="presOf" srcId="{B4D6AF1A-E221-4D81-BBFD-C39B611D91FA}" destId="{8DA06F54-1A44-4EBB-A3A2-0C9B9DFD8798}" srcOrd="0" destOrd="0" presId="urn:microsoft.com/office/officeart/2008/layout/CircularPictureCallout"/>
    <dgm:cxn modelId="{04B30908-5A3B-418F-AA37-37A2F2CFC700}" srcId="{2287ED0B-4CA0-4B44-8B54-B303B53595CF}" destId="{303A6383-ECDA-4960-8A6D-E66070E37ACB}" srcOrd="2" destOrd="0" parTransId="{C4270E62-EE4F-498C-9394-269F7BF51E19}" sibTransId="{F51E1ECA-853B-424A-BFCE-23592DFC0544}"/>
    <dgm:cxn modelId="{6E572729-1CD3-48F6-8363-DBFB5CD6A42D}" srcId="{2287ED0B-4CA0-4B44-8B54-B303B53595CF}" destId="{B4D6AF1A-E221-4D81-BBFD-C39B611D91FA}" srcOrd="3" destOrd="0" parTransId="{80EF2826-6522-4571-925C-31551E04C404}" sibTransId="{DCC1C7A3-681B-468E-A63B-AAAB489AE54D}"/>
    <dgm:cxn modelId="{CBA1E7DE-FF72-4993-B499-857A454CD5CF}" srcId="{2287ED0B-4CA0-4B44-8B54-B303B53595CF}" destId="{9E562FF5-A9B8-4ECF-8CA0-0133807C3C81}" srcOrd="1" destOrd="0" parTransId="{180B8CEF-D76B-455D-B763-C2AD6088097A}" sibTransId="{599B7219-3E53-45FA-8497-FA4B37710352}"/>
    <dgm:cxn modelId="{2A9A0E11-7E27-41F3-83EC-CBB9D2F04B5E}" type="presOf" srcId="{2287ED0B-4CA0-4B44-8B54-B303B53595CF}" destId="{B7C3A968-1BF6-42D3-97BF-6ED8FB5FAB3D}" srcOrd="0" destOrd="0" presId="urn:microsoft.com/office/officeart/2008/layout/CircularPictureCallout"/>
    <dgm:cxn modelId="{102A704E-2328-4E4E-AE2F-4EED7ADD5F0C}" type="presOf" srcId="{303A6383-ECDA-4960-8A6D-E66070E37ACB}" destId="{B37E46BB-B491-41D5-A1E4-286C1BB8EEEF}" srcOrd="0" destOrd="0" presId="urn:microsoft.com/office/officeart/2008/layout/CircularPictureCallout"/>
    <dgm:cxn modelId="{7644B6E7-30AA-4037-90E1-A4A28AFF7842}" type="presOf" srcId="{7BDC168A-CDC2-4292-985D-404E877B1D62}" destId="{DE8EC9A9-7512-4EC7-AEF9-9F3A8630DD88}" srcOrd="0" destOrd="0" presId="urn:microsoft.com/office/officeart/2008/layout/CircularPictureCallout"/>
    <dgm:cxn modelId="{99FDB5F6-CE86-4E92-AAD4-64FFA9CFB41B}" srcId="{2287ED0B-4CA0-4B44-8B54-B303B53595CF}" destId="{03545586-F90F-49CA-86C6-501BD49C248D}" srcOrd="0" destOrd="0" parTransId="{1EB09AA8-03E1-4DF3-B3FF-C84C5174E38D}" sibTransId="{7BDC168A-CDC2-4292-985D-404E877B1D62}"/>
    <dgm:cxn modelId="{9363AB08-291D-4907-A6FB-DDF74D1F931D}" type="presParOf" srcId="{B7C3A968-1BF6-42D3-97BF-6ED8FB5FAB3D}" destId="{7A89C465-A80E-417C-90A5-13A6C713D071}" srcOrd="0" destOrd="0" presId="urn:microsoft.com/office/officeart/2008/layout/CircularPictureCallout"/>
    <dgm:cxn modelId="{AC43AE13-780C-4C7E-8EA4-2A7438BAB1A0}" type="presParOf" srcId="{7A89C465-A80E-417C-90A5-13A6C713D071}" destId="{61834E2E-89E0-4528-9F29-6D4BEFB602A3}" srcOrd="0" destOrd="0" presId="urn:microsoft.com/office/officeart/2008/layout/CircularPictureCallout"/>
    <dgm:cxn modelId="{B10A8E6A-01F9-47AD-8BEC-AAFEBC985C36}" type="presParOf" srcId="{61834E2E-89E0-4528-9F29-6D4BEFB602A3}" destId="{DE8EC9A9-7512-4EC7-AEF9-9F3A8630DD88}" srcOrd="0" destOrd="0" presId="urn:microsoft.com/office/officeart/2008/layout/CircularPictureCallout"/>
    <dgm:cxn modelId="{85A01E54-C0FF-4FAD-B883-26AC96537F5D}" type="presParOf" srcId="{7A89C465-A80E-417C-90A5-13A6C713D071}" destId="{E5B67C4F-E5C6-4B02-8F79-EF91A983291F}" srcOrd="1" destOrd="0" presId="urn:microsoft.com/office/officeart/2008/layout/CircularPictureCallout"/>
    <dgm:cxn modelId="{C3CEB113-76D1-4F31-893C-57ED3D0EC30D}" type="presParOf" srcId="{7A89C465-A80E-417C-90A5-13A6C713D071}" destId="{5CCCA3B3-F773-4AAF-929D-1C6D7CD8002E}" srcOrd="2" destOrd="0" presId="urn:microsoft.com/office/officeart/2008/layout/CircularPictureCallout"/>
    <dgm:cxn modelId="{131C43A0-0D7E-489A-A1CD-432D179D81CC}" type="presParOf" srcId="{5CCCA3B3-F773-4AAF-929D-1C6D7CD8002E}" destId="{B7B167F0-EC85-4807-A0E8-B2AED5050670}" srcOrd="0" destOrd="0" presId="urn:microsoft.com/office/officeart/2008/layout/CircularPictureCallout"/>
    <dgm:cxn modelId="{7919EF4E-9C4F-46F0-9CC5-5BB1F7E88694}" type="presParOf" srcId="{7A89C465-A80E-417C-90A5-13A6C713D071}" destId="{C84E93FE-BDD7-48D2-8E9F-E6B3507DBD0C}" srcOrd="3" destOrd="0" presId="urn:microsoft.com/office/officeart/2008/layout/CircularPictureCallout"/>
    <dgm:cxn modelId="{9B2E5CEB-FF95-4634-AF27-FDE8B0486457}" type="presParOf" srcId="{7A89C465-A80E-417C-90A5-13A6C713D071}" destId="{F6683038-40B2-4D18-A6B3-7BA74F7F35B9}" srcOrd="4" destOrd="0" presId="urn:microsoft.com/office/officeart/2008/layout/CircularPictureCallout"/>
    <dgm:cxn modelId="{1F19467F-7900-4FD1-B8E3-FCE1D711B397}" type="presParOf" srcId="{F6683038-40B2-4D18-A6B3-7BA74F7F35B9}" destId="{77E28270-20F6-44A3-9AB8-495D37619B17}" srcOrd="0" destOrd="0" presId="urn:microsoft.com/office/officeart/2008/layout/CircularPictureCallout"/>
    <dgm:cxn modelId="{76411787-7272-42B3-B0DE-52F8796F060D}" type="presParOf" srcId="{7A89C465-A80E-417C-90A5-13A6C713D071}" destId="{FBE9A479-C06A-40A4-8001-B0D0056338A7}" srcOrd="5" destOrd="0" presId="urn:microsoft.com/office/officeart/2008/layout/CircularPictureCallout"/>
    <dgm:cxn modelId="{CE2FB7DF-3B44-497F-A37C-C9A81DE74B43}" type="presParOf" srcId="{FBE9A479-C06A-40A4-8001-B0D0056338A7}" destId="{C23DC518-0E74-43D3-ABF6-007DD2DE61E1}" srcOrd="0" destOrd="0" presId="urn:microsoft.com/office/officeart/2008/layout/CircularPictureCallout"/>
    <dgm:cxn modelId="{21869DD0-E1DB-4937-B228-0F8FE0014558}" type="presParOf" srcId="{7A89C465-A80E-417C-90A5-13A6C713D071}" destId="{E9F3621F-6612-4EFA-BAC5-F37076DDBCA3}" srcOrd="6" destOrd="0" presId="urn:microsoft.com/office/officeart/2008/layout/CircularPictureCallout"/>
    <dgm:cxn modelId="{237DE81E-3177-4E7A-9DCE-FCC19AF48209}" type="presParOf" srcId="{7A89C465-A80E-417C-90A5-13A6C713D071}" destId="{C40BACC8-28F9-4161-83C8-2518D01DA7E9}" srcOrd="7" destOrd="0" presId="urn:microsoft.com/office/officeart/2008/layout/CircularPictureCallout"/>
    <dgm:cxn modelId="{594DA723-41A2-44BA-8662-6C68F14AD72F}" type="presParOf" srcId="{C40BACC8-28F9-4161-83C8-2518D01DA7E9}" destId="{B37E46BB-B491-41D5-A1E4-286C1BB8EEEF}" srcOrd="0" destOrd="0" presId="urn:microsoft.com/office/officeart/2008/layout/CircularPictureCallout"/>
    <dgm:cxn modelId="{D57D950E-BB07-4E8F-AACC-25D9BD7AD8CF}" type="presParOf" srcId="{7A89C465-A80E-417C-90A5-13A6C713D071}" destId="{175495ED-1061-450C-A205-1BBDE315874B}" srcOrd="8" destOrd="0" presId="urn:microsoft.com/office/officeart/2008/layout/CircularPictureCallout"/>
    <dgm:cxn modelId="{DBD849DC-08F6-4DE2-896F-A590A55C683D}" type="presParOf" srcId="{175495ED-1061-450C-A205-1BBDE315874B}" destId="{4CE0C679-3B02-4766-ACFE-786C56C46F76}" srcOrd="0" destOrd="0" presId="urn:microsoft.com/office/officeart/2008/layout/CircularPictureCallout"/>
    <dgm:cxn modelId="{16349B4F-0884-4890-A7CA-8092FB6AE831}" type="presParOf" srcId="{7A89C465-A80E-417C-90A5-13A6C713D071}" destId="{E195E284-D92B-450C-BC3B-E53ADBD9F842}" srcOrd="9" destOrd="0" presId="urn:microsoft.com/office/officeart/2008/layout/CircularPictureCallout"/>
    <dgm:cxn modelId="{9017934D-39A4-48B9-9E9E-774D82B1C19E}" type="presParOf" srcId="{7A89C465-A80E-417C-90A5-13A6C713D071}" destId="{B559BE11-DA4E-4EDA-B63F-67EF5DEC7A65}" srcOrd="10" destOrd="0" presId="urn:microsoft.com/office/officeart/2008/layout/CircularPictureCallout"/>
    <dgm:cxn modelId="{247E959B-9F66-4CE2-B5F9-0BB016E00756}" type="presParOf" srcId="{B559BE11-DA4E-4EDA-B63F-67EF5DEC7A65}" destId="{8DA06F54-1A44-4EBB-A3A2-0C9B9DFD8798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31FB90-EF1F-425F-B5F8-3696D4CDE8F7}" type="doc">
      <dgm:prSet loTypeId="urn:microsoft.com/office/officeart/2008/layout/CircularPictureCallout" loCatId="picture" qsTypeId="urn:microsoft.com/office/officeart/2005/8/quickstyle/3d1" qsCatId="3D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1E39339D-2DC7-4FD1-A950-C431C4D38B9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2800" b="1" dirty="0" smtClean="0">
              <a:solidFill>
                <a:schemeClr val="accent1">
                  <a:lumMod val="75000"/>
                </a:schemeClr>
              </a:solidFill>
            </a:rPr>
            <a:t>Стратегическое </a:t>
          </a:r>
        </a:p>
        <a:p>
          <a:pPr>
            <a:lnSpc>
              <a:spcPct val="100000"/>
            </a:lnSpc>
          </a:pPr>
          <a:r>
            <a:rPr lang="ru-RU" sz="2800" b="1" dirty="0" smtClean="0">
              <a:solidFill>
                <a:schemeClr val="accent1">
                  <a:lumMod val="75000"/>
                </a:schemeClr>
              </a:solidFill>
            </a:rPr>
            <a:t>мышление</a:t>
          </a:r>
          <a:endParaRPr lang="ru-RU" sz="2800" b="1" dirty="0">
            <a:solidFill>
              <a:schemeClr val="accent1">
                <a:lumMod val="75000"/>
              </a:schemeClr>
            </a:solidFill>
          </a:endParaRPr>
        </a:p>
      </dgm:t>
    </dgm:pt>
    <dgm:pt modelId="{E238EF26-F74C-4EF7-A677-78FF9F8FC111}" type="parTrans" cxnId="{026AE9E7-5A63-496B-BE34-E64E8DDCC911}">
      <dgm:prSet/>
      <dgm:spPr/>
      <dgm:t>
        <a:bodyPr/>
        <a:lstStyle/>
        <a:p>
          <a:endParaRPr lang="ru-RU"/>
        </a:p>
      </dgm:t>
    </dgm:pt>
    <dgm:pt modelId="{D8FD1440-1B8D-457F-B462-1A37252F4C89}" type="sibTrans" cxnId="{026AE9E7-5A63-496B-BE34-E64E8DDCC911}">
      <dgm:prSet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/>
        <a:lstStyle/>
        <a:p>
          <a:endParaRPr lang="ru-RU"/>
        </a:p>
      </dgm:t>
    </dgm:pt>
    <dgm:pt modelId="{753BCA78-AF66-4510-AF68-57C50A851254}">
      <dgm:prSet phldrT="[Текст]" phldr="1"/>
      <dgm:spPr/>
      <dgm:t>
        <a:bodyPr/>
        <a:lstStyle/>
        <a:p>
          <a:endParaRPr lang="ru-RU"/>
        </a:p>
      </dgm:t>
    </dgm:pt>
    <dgm:pt modelId="{C9BEFAF9-FF9F-4A1B-BD2A-20D1D89CD6AA}" type="parTrans" cxnId="{E0F6A0C2-F4ED-4A68-868D-4D5B79B85E85}">
      <dgm:prSet/>
      <dgm:spPr/>
      <dgm:t>
        <a:bodyPr/>
        <a:lstStyle/>
        <a:p>
          <a:endParaRPr lang="ru-RU"/>
        </a:p>
      </dgm:t>
    </dgm:pt>
    <dgm:pt modelId="{7DDCC6B9-0027-4D36-9F43-0A3D45A8D354}" type="sibTrans" cxnId="{E0F6A0C2-F4ED-4A68-868D-4D5B79B85E85}">
      <dgm:prSet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/>
        <a:lstStyle/>
        <a:p>
          <a:endParaRPr lang="ru-RU"/>
        </a:p>
      </dgm:t>
    </dgm:pt>
    <dgm:pt modelId="{4C2A61A4-59E5-4C3E-AEF8-D03CE51D9609}">
      <dgm:prSet phldrT="[Текст]" phldr="1"/>
      <dgm:spPr/>
      <dgm:t>
        <a:bodyPr/>
        <a:lstStyle/>
        <a:p>
          <a:endParaRPr lang="ru-RU"/>
        </a:p>
      </dgm:t>
    </dgm:pt>
    <dgm:pt modelId="{073A2D5E-9267-4CEC-AB6E-0D19BDF518E8}" type="parTrans" cxnId="{FC582B7A-7A8C-4A90-A9E3-A9D33B5015DB}">
      <dgm:prSet/>
      <dgm:spPr/>
      <dgm:t>
        <a:bodyPr/>
        <a:lstStyle/>
        <a:p>
          <a:endParaRPr lang="ru-RU"/>
        </a:p>
      </dgm:t>
    </dgm:pt>
    <dgm:pt modelId="{1BFCAF87-36B7-454F-B0B9-D6B94AE8C941}" type="sibTrans" cxnId="{FC582B7A-7A8C-4A90-A9E3-A9D33B5015DB}">
      <dgm:prSet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/>
        <a:lstStyle/>
        <a:p>
          <a:endParaRPr lang="ru-RU"/>
        </a:p>
      </dgm:t>
    </dgm:pt>
    <dgm:pt modelId="{1C344072-3E5B-40EB-8EF7-5842EB5B0A94}">
      <dgm:prSet phldrT="[Текст]" phldr="1"/>
      <dgm:spPr/>
      <dgm:t>
        <a:bodyPr/>
        <a:lstStyle/>
        <a:p>
          <a:endParaRPr lang="ru-RU"/>
        </a:p>
      </dgm:t>
    </dgm:pt>
    <dgm:pt modelId="{D227A2E0-F851-4A82-988C-7BEF3F69234F}" type="parTrans" cxnId="{A877EF4C-46E7-4CB8-A88D-9A0BD3FF8A43}">
      <dgm:prSet/>
      <dgm:spPr/>
      <dgm:t>
        <a:bodyPr/>
        <a:lstStyle/>
        <a:p>
          <a:endParaRPr lang="ru-RU"/>
        </a:p>
      </dgm:t>
    </dgm:pt>
    <dgm:pt modelId="{5F246692-DA2E-4EF2-86C8-0F5112118A5D}" type="sibTrans" cxnId="{A877EF4C-46E7-4CB8-A88D-9A0BD3FF8A43}">
      <dgm:prSet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/>
        <a:lstStyle/>
        <a:p>
          <a:endParaRPr lang="ru-RU"/>
        </a:p>
      </dgm:t>
    </dgm:pt>
    <dgm:pt modelId="{14648AB8-F909-4F0A-9C92-36D55CB41DD0}" type="pres">
      <dgm:prSet presAssocID="{5A31FB90-EF1F-425F-B5F8-3696D4CDE8F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D21A53E-410C-4AC3-9C67-307391AE8BF5}" type="pres">
      <dgm:prSet presAssocID="{5A31FB90-EF1F-425F-B5F8-3696D4CDE8F7}" presName="Name1" presStyleCnt="0"/>
      <dgm:spPr/>
    </dgm:pt>
    <dgm:pt modelId="{514A42C4-5B27-4C69-A195-99A2D3DCF0CD}" type="pres">
      <dgm:prSet presAssocID="{D8FD1440-1B8D-457F-B462-1A37252F4C89}" presName="picture_1" presStyleCnt="0"/>
      <dgm:spPr/>
    </dgm:pt>
    <dgm:pt modelId="{68AEDC44-1C0D-4D26-AC41-AEB32AF84995}" type="pres">
      <dgm:prSet presAssocID="{D8FD1440-1B8D-457F-B462-1A37252F4C89}" presName="pictureRepeatNode" presStyleLbl="alignImgPlace1" presStyleIdx="0" presStyleCnt="4" custLinFactNeighborX="-3069" custLinFactNeighborY="-4301"/>
      <dgm:spPr/>
      <dgm:t>
        <a:bodyPr/>
        <a:lstStyle/>
        <a:p>
          <a:endParaRPr lang="ru-RU"/>
        </a:p>
      </dgm:t>
    </dgm:pt>
    <dgm:pt modelId="{1FADF4DD-D659-40B5-9E8D-84A8200C8CF6}" type="pres">
      <dgm:prSet presAssocID="{1E39339D-2DC7-4FD1-A950-C431C4D38B9E}" presName="text_1" presStyleLbl="node1" presStyleIdx="0" presStyleCnt="0" custScaleX="153651" custScaleY="184055" custLinFactNeighborX="-6013" custLinFactNeighborY="-945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2CB6B-E667-4BB7-9055-2E0906898CD5}" type="pres">
      <dgm:prSet presAssocID="{7DDCC6B9-0027-4D36-9F43-0A3D45A8D354}" presName="picture_2" presStyleCnt="0"/>
      <dgm:spPr/>
    </dgm:pt>
    <dgm:pt modelId="{BE6EB1ED-A54C-498D-86E3-7BA2BC5E3882}" type="pres">
      <dgm:prSet presAssocID="{7DDCC6B9-0027-4D36-9F43-0A3D45A8D354}" presName="pictureRepeatNode" presStyleLbl="alignImgPlace1" presStyleIdx="1" presStyleCnt="4"/>
      <dgm:spPr/>
      <dgm:t>
        <a:bodyPr/>
        <a:lstStyle/>
        <a:p>
          <a:endParaRPr lang="ru-RU"/>
        </a:p>
      </dgm:t>
    </dgm:pt>
    <dgm:pt modelId="{BFE4716B-91A3-47B5-87A5-1CF5FB535BC2}" type="pres">
      <dgm:prSet presAssocID="{753BCA78-AF66-4510-AF68-57C50A851254}" presName="line_2" presStyleLbl="parChTrans1D1" presStyleIdx="0" presStyleCnt="3"/>
      <dgm:spPr/>
    </dgm:pt>
    <dgm:pt modelId="{F65F74F9-7EF2-4A25-8867-CCEE06FCA6D4}" type="pres">
      <dgm:prSet presAssocID="{753BCA78-AF66-4510-AF68-57C50A851254}" presName="textparent_2" presStyleLbl="node1" presStyleIdx="0" presStyleCnt="0"/>
      <dgm:spPr/>
    </dgm:pt>
    <dgm:pt modelId="{07A492DD-9828-4B9A-A772-4F87AA652262}" type="pres">
      <dgm:prSet presAssocID="{753BCA78-AF66-4510-AF68-57C50A851254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B0948-208D-4413-A93A-D125FD82540D}" type="pres">
      <dgm:prSet presAssocID="{1BFCAF87-36B7-454F-B0B9-D6B94AE8C941}" presName="picture_3" presStyleCnt="0"/>
      <dgm:spPr/>
    </dgm:pt>
    <dgm:pt modelId="{28EEC6E7-55D0-4A35-ACBD-91F994A7967C}" type="pres">
      <dgm:prSet presAssocID="{1BFCAF87-36B7-454F-B0B9-D6B94AE8C941}" presName="pictureRepeatNode" presStyleLbl="alignImgPlace1" presStyleIdx="2" presStyleCnt="4"/>
      <dgm:spPr/>
      <dgm:t>
        <a:bodyPr/>
        <a:lstStyle/>
        <a:p>
          <a:endParaRPr lang="ru-RU"/>
        </a:p>
      </dgm:t>
    </dgm:pt>
    <dgm:pt modelId="{F90356AB-7178-4797-9769-8FB7E3FA65BD}" type="pres">
      <dgm:prSet presAssocID="{4C2A61A4-59E5-4C3E-AEF8-D03CE51D9609}" presName="line_3" presStyleLbl="parChTrans1D1" presStyleIdx="1" presStyleCnt="3"/>
      <dgm:spPr/>
    </dgm:pt>
    <dgm:pt modelId="{EA0C5C73-6C9A-47ED-BE0F-BFEC31444803}" type="pres">
      <dgm:prSet presAssocID="{4C2A61A4-59E5-4C3E-AEF8-D03CE51D9609}" presName="textparent_3" presStyleLbl="node1" presStyleIdx="0" presStyleCnt="0"/>
      <dgm:spPr/>
    </dgm:pt>
    <dgm:pt modelId="{B24D0B16-9ECC-43BC-9F17-ACF12EB73E31}" type="pres">
      <dgm:prSet presAssocID="{4C2A61A4-59E5-4C3E-AEF8-D03CE51D9609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65ABC-BD3C-41D7-8AFD-E738352D770B}" type="pres">
      <dgm:prSet presAssocID="{5F246692-DA2E-4EF2-86C8-0F5112118A5D}" presName="picture_4" presStyleCnt="0"/>
      <dgm:spPr/>
    </dgm:pt>
    <dgm:pt modelId="{BA1397C2-9233-4551-88EC-200451F44E25}" type="pres">
      <dgm:prSet presAssocID="{5F246692-DA2E-4EF2-86C8-0F5112118A5D}" presName="pictureRepeatNode" presStyleLbl="alignImgPlace1" presStyleIdx="3" presStyleCnt="4"/>
      <dgm:spPr/>
      <dgm:t>
        <a:bodyPr/>
        <a:lstStyle/>
        <a:p>
          <a:endParaRPr lang="ru-RU"/>
        </a:p>
      </dgm:t>
    </dgm:pt>
    <dgm:pt modelId="{4EDDA879-8157-4214-90C6-0125B7EF0AF6}" type="pres">
      <dgm:prSet presAssocID="{1C344072-3E5B-40EB-8EF7-5842EB5B0A94}" presName="line_4" presStyleLbl="parChTrans1D1" presStyleIdx="2" presStyleCnt="3"/>
      <dgm:spPr/>
    </dgm:pt>
    <dgm:pt modelId="{806B9D02-5BD3-4469-BCBF-11102057B5F4}" type="pres">
      <dgm:prSet presAssocID="{1C344072-3E5B-40EB-8EF7-5842EB5B0A94}" presName="textparent_4" presStyleLbl="node1" presStyleIdx="0" presStyleCnt="0"/>
      <dgm:spPr/>
    </dgm:pt>
    <dgm:pt modelId="{7402C477-8096-4112-80AE-60392C962CC4}" type="pres">
      <dgm:prSet presAssocID="{1C344072-3E5B-40EB-8EF7-5842EB5B0A94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11DB60-1414-4E43-AC91-5BD1022ABCDC}" type="presOf" srcId="{7DDCC6B9-0027-4D36-9F43-0A3D45A8D354}" destId="{BE6EB1ED-A54C-498D-86E3-7BA2BC5E3882}" srcOrd="0" destOrd="0" presId="urn:microsoft.com/office/officeart/2008/layout/CircularPictureCallout"/>
    <dgm:cxn modelId="{E0F6A0C2-F4ED-4A68-868D-4D5B79B85E85}" srcId="{5A31FB90-EF1F-425F-B5F8-3696D4CDE8F7}" destId="{753BCA78-AF66-4510-AF68-57C50A851254}" srcOrd="1" destOrd="0" parTransId="{C9BEFAF9-FF9F-4A1B-BD2A-20D1D89CD6AA}" sibTransId="{7DDCC6B9-0027-4D36-9F43-0A3D45A8D354}"/>
    <dgm:cxn modelId="{65D0B511-377A-46EA-A32D-D4DFE22B6C78}" type="presOf" srcId="{753BCA78-AF66-4510-AF68-57C50A851254}" destId="{07A492DD-9828-4B9A-A772-4F87AA652262}" srcOrd="0" destOrd="0" presId="urn:microsoft.com/office/officeart/2008/layout/CircularPictureCallout"/>
    <dgm:cxn modelId="{FC582B7A-7A8C-4A90-A9E3-A9D33B5015DB}" srcId="{5A31FB90-EF1F-425F-B5F8-3696D4CDE8F7}" destId="{4C2A61A4-59E5-4C3E-AEF8-D03CE51D9609}" srcOrd="2" destOrd="0" parTransId="{073A2D5E-9267-4CEC-AB6E-0D19BDF518E8}" sibTransId="{1BFCAF87-36B7-454F-B0B9-D6B94AE8C941}"/>
    <dgm:cxn modelId="{A109399A-AB57-4A5C-BD0A-B70057D58BF8}" type="presOf" srcId="{1E39339D-2DC7-4FD1-A950-C431C4D38B9E}" destId="{1FADF4DD-D659-40B5-9E8D-84A8200C8CF6}" srcOrd="0" destOrd="0" presId="urn:microsoft.com/office/officeart/2008/layout/CircularPictureCallout"/>
    <dgm:cxn modelId="{73EC1F3B-55C5-4728-96D3-5B2794EB8CEF}" type="presOf" srcId="{4C2A61A4-59E5-4C3E-AEF8-D03CE51D9609}" destId="{B24D0B16-9ECC-43BC-9F17-ACF12EB73E31}" srcOrd="0" destOrd="0" presId="urn:microsoft.com/office/officeart/2008/layout/CircularPictureCallout"/>
    <dgm:cxn modelId="{046752C3-6CDF-4696-9300-E971656B1B74}" type="presOf" srcId="{1BFCAF87-36B7-454F-B0B9-D6B94AE8C941}" destId="{28EEC6E7-55D0-4A35-ACBD-91F994A7967C}" srcOrd="0" destOrd="0" presId="urn:microsoft.com/office/officeart/2008/layout/CircularPictureCallout"/>
    <dgm:cxn modelId="{8DFEB311-AF91-4127-A5BC-123B5CDCBACD}" type="presOf" srcId="{5F246692-DA2E-4EF2-86C8-0F5112118A5D}" destId="{BA1397C2-9233-4551-88EC-200451F44E25}" srcOrd="0" destOrd="0" presId="urn:microsoft.com/office/officeart/2008/layout/CircularPictureCallout"/>
    <dgm:cxn modelId="{026AE9E7-5A63-496B-BE34-E64E8DDCC911}" srcId="{5A31FB90-EF1F-425F-B5F8-3696D4CDE8F7}" destId="{1E39339D-2DC7-4FD1-A950-C431C4D38B9E}" srcOrd="0" destOrd="0" parTransId="{E238EF26-F74C-4EF7-A677-78FF9F8FC111}" sibTransId="{D8FD1440-1B8D-457F-B462-1A37252F4C89}"/>
    <dgm:cxn modelId="{BF65DEEC-0476-46CE-99B6-3E26626436CC}" type="presOf" srcId="{5A31FB90-EF1F-425F-B5F8-3696D4CDE8F7}" destId="{14648AB8-F909-4F0A-9C92-36D55CB41DD0}" srcOrd="0" destOrd="0" presId="urn:microsoft.com/office/officeart/2008/layout/CircularPictureCallout"/>
    <dgm:cxn modelId="{EA5C9AB9-922C-4234-8D88-5D55B2365490}" type="presOf" srcId="{D8FD1440-1B8D-457F-B462-1A37252F4C89}" destId="{68AEDC44-1C0D-4D26-AC41-AEB32AF84995}" srcOrd="0" destOrd="0" presId="urn:microsoft.com/office/officeart/2008/layout/CircularPictureCallout"/>
    <dgm:cxn modelId="{43DBAD8D-E853-46E8-ACDE-B5EEDADDAE30}" type="presOf" srcId="{1C344072-3E5B-40EB-8EF7-5842EB5B0A94}" destId="{7402C477-8096-4112-80AE-60392C962CC4}" srcOrd="0" destOrd="0" presId="urn:microsoft.com/office/officeart/2008/layout/CircularPictureCallout"/>
    <dgm:cxn modelId="{A877EF4C-46E7-4CB8-A88D-9A0BD3FF8A43}" srcId="{5A31FB90-EF1F-425F-B5F8-3696D4CDE8F7}" destId="{1C344072-3E5B-40EB-8EF7-5842EB5B0A94}" srcOrd="3" destOrd="0" parTransId="{D227A2E0-F851-4A82-988C-7BEF3F69234F}" sibTransId="{5F246692-DA2E-4EF2-86C8-0F5112118A5D}"/>
    <dgm:cxn modelId="{BFBF07BE-7DF9-4BEE-AD9D-47C2E1580054}" type="presParOf" srcId="{14648AB8-F909-4F0A-9C92-36D55CB41DD0}" destId="{3D21A53E-410C-4AC3-9C67-307391AE8BF5}" srcOrd="0" destOrd="0" presId="urn:microsoft.com/office/officeart/2008/layout/CircularPictureCallout"/>
    <dgm:cxn modelId="{CB0E48AA-7E27-4AC0-8E6C-417BB2748A48}" type="presParOf" srcId="{3D21A53E-410C-4AC3-9C67-307391AE8BF5}" destId="{514A42C4-5B27-4C69-A195-99A2D3DCF0CD}" srcOrd="0" destOrd="0" presId="urn:microsoft.com/office/officeart/2008/layout/CircularPictureCallout"/>
    <dgm:cxn modelId="{D06ECF6B-F093-467B-8948-E9BA1D4EB389}" type="presParOf" srcId="{514A42C4-5B27-4C69-A195-99A2D3DCF0CD}" destId="{68AEDC44-1C0D-4D26-AC41-AEB32AF84995}" srcOrd="0" destOrd="0" presId="urn:microsoft.com/office/officeart/2008/layout/CircularPictureCallout"/>
    <dgm:cxn modelId="{D1F1BB9D-7029-4363-9064-C2F19BABD35E}" type="presParOf" srcId="{3D21A53E-410C-4AC3-9C67-307391AE8BF5}" destId="{1FADF4DD-D659-40B5-9E8D-84A8200C8CF6}" srcOrd="1" destOrd="0" presId="urn:microsoft.com/office/officeart/2008/layout/CircularPictureCallout"/>
    <dgm:cxn modelId="{2BFCF104-2786-48CF-A22D-E003FD82E77B}" type="presParOf" srcId="{3D21A53E-410C-4AC3-9C67-307391AE8BF5}" destId="{EDE2CB6B-E667-4BB7-9055-2E0906898CD5}" srcOrd="2" destOrd="0" presId="urn:microsoft.com/office/officeart/2008/layout/CircularPictureCallout"/>
    <dgm:cxn modelId="{5420E423-F763-4452-B829-332BDA959D06}" type="presParOf" srcId="{EDE2CB6B-E667-4BB7-9055-2E0906898CD5}" destId="{BE6EB1ED-A54C-498D-86E3-7BA2BC5E3882}" srcOrd="0" destOrd="0" presId="urn:microsoft.com/office/officeart/2008/layout/CircularPictureCallout"/>
    <dgm:cxn modelId="{F8B4BA42-46B0-468C-A640-8078B88B66BD}" type="presParOf" srcId="{3D21A53E-410C-4AC3-9C67-307391AE8BF5}" destId="{BFE4716B-91A3-47B5-87A5-1CF5FB535BC2}" srcOrd="3" destOrd="0" presId="urn:microsoft.com/office/officeart/2008/layout/CircularPictureCallout"/>
    <dgm:cxn modelId="{7DC1093C-D918-4638-B25D-62772E4F0FFA}" type="presParOf" srcId="{3D21A53E-410C-4AC3-9C67-307391AE8BF5}" destId="{F65F74F9-7EF2-4A25-8867-CCEE06FCA6D4}" srcOrd="4" destOrd="0" presId="urn:microsoft.com/office/officeart/2008/layout/CircularPictureCallout"/>
    <dgm:cxn modelId="{A4983A3F-00BF-4A71-9986-E0EE071893E6}" type="presParOf" srcId="{F65F74F9-7EF2-4A25-8867-CCEE06FCA6D4}" destId="{07A492DD-9828-4B9A-A772-4F87AA652262}" srcOrd="0" destOrd="0" presId="urn:microsoft.com/office/officeart/2008/layout/CircularPictureCallout"/>
    <dgm:cxn modelId="{665B6833-F8A9-4EA8-9BA3-8E0E422B521E}" type="presParOf" srcId="{3D21A53E-410C-4AC3-9C67-307391AE8BF5}" destId="{D84B0948-208D-4413-A93A-D125FD82540D}" srcOrd="5" destOrd="0" presId="urn:microsoft.com/office/officeart/2008/layout/CircularPictureCallout"/>
    <dgm:cxn modelId="{FAE2C8A8-B85F-4FE7-B902-A8F783F29087}" type="presParOf" srcId="{D84B0948-208D-4413-A93A-D125FD82540D}" destId="{28EEC6E7-55D0-4A35-ACBD-91F994A7967C}" srcOrd="0" destOrd="0" presId="urn:microsoft.com/office/officeart/2008/layout/CircularPictureCallout"/>
    <dgm:cxn modelId="{674A0CE5-082F-442B-8881-F0AE445FF927}" type="presParOf" srcId="{3D21A53E-410C-4AC3-9C67-307391AE8BF5}" destId="{F90356AB-7178-4797-9769-8FB7E3FA65BD}" srcOrd="6" destOrd="0" presId="urn:microsoft.com/office/officeart/2008/layout/CircularPictureCallout"/>
    <dgm:cxn modelId="{B7BDF2CC-8665-48E2-BB98-6C176F1510CA}" type="presParOf" srcId="{3D21A53E-410C-4AC3-9C67-307391AE8BF5}" destId="{EA0C5C73-6C9A-47ED-BE0F-BFEC31444803}" srcOrd="7" destOrd="0" presId="urn:microsoft.com/office/officeart/2008/layout/CircularPictureCallout"/>
    <dgm:cxn modelId="{3915E3FF-B3E4-40FC-AB7B-820EA2A3856C}" type="presParOf" srcId="{EA0C5C73-6C9A-47ED-BE0F-BFEC31444803}" destId="{B24D0B16-9ECC-43BC-9F17-ACF12EB73E31}" srcOrd="0" destOrd="0" presId="urn:microsoft.com/office/officeart/2008/layout/CircularPictureCallout"/>
    <dgm:cxn modelId="{D7918B07-3E72-4353-A5E1-D38D2D87258D}" type="presParOf" srcId="{3D21A53E-410C-4AC3-9C67-307391AE8BF5}" destId="{B8565ABC-BD3C-41D7-8AFD-E738352D770B}" srcOrd="8" destOrd="0" presId="urn:microsoft.com/office/officeart/2008/layout/CircularPictureCallout"/>
    <dgm:cxn modelId="{38CC52B0-3461-49EA-AF91-400CE51A0B94}" type="presParOf" srcId="{B8565ABC-BD3C-41D7-8AFD-E738352D770B}" destId="{BA1397C2-9233-4551-88EC-200451F44E25}" srcOrd="0" destOrd="0" presId="urn:microsoft.com/office/officeart/2008/layout/CircularPictureCallout"/>
    <dgm:cxn modelId="{0F5C77D1-7CA2-4F47-ADB0-A39F9327E543}" type="presParOf" srcId="{3D21A53E-410C-4AC3-9C67-307391AE8BF5}" destId="{4EDDA879-8157-4214-90C6-0125B7EF0AF6}" srcOrd="9" destOrd="0" presId="urn:microsoft.com/office/officeart/2008/layout/CircularPictureCallout"/>
    <dgm:cxn modelId="{766BF17C-705D-491A-8771-B79E8A73C11C}" type="presParOf" srcId="{3D21A53E-410C-4AC3-9C67-307391AE8BF5}" destId="{806B9D02-5BD3-4469-BCBF-11102057B5F4}" srcOrd="10" destOrd="0" presId="urn:microsoft.com/office/officeart/2008/layout/CircularPictureCallout"/>
    <dgm:cxn modelId="{082892F6-0A33-480B-838D-0605A5C012BC}" type="presParOf" srcId="{806B9D02-5BD3-4469-BCBF-11102057B5F4}" destId="{7402C477-8096-4112-80AE-60392C962CC4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62078F-102D-41DE-A315-304FCDE2BB55}" type="doc">
      <dgm:prSet loTypeId="urn:microsoft.com/office/officeart/2005/8/layout/arrow5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B936BAC-EC86-44F0-BF0F-2B951AD674DB}">
      <dgm:prSet phldrT="[Текст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 vert="vert270"/>
        <a:lstStyle/>
        <a:p>
          <a:endParaRPr lang="ru-RU" sz="1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ru-RU" sz="1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</a:t>
          </a:r>
          <a:endParaRPr lang="ru-RU" sz="1600" b="1" dirty="0" smtClean="0">
            <a:effectLst/>
          </a:endParaRPr>
        </a:p>
        <a:p>
          <a:r>
            <a:rPr lang="ru-RU" sz="1600" b="1" dirty="0" smtClean="0">
              <a:effectLst/>
            </a:rPr>
            <a:t>О</a:t>
          </a:r>
        </a:p>
        <a:p>
          <a:r>
            <a:rPr lang="ru-RU" sz="1600" b="1" dirty="0" smtClean="0">
              <a:effectLst/>
            </a:rPr>
            <a:t>О</a:t>
          </a:r>
        </a:p>
        <a:p>
          <a:r>
            <a:rPr lang="ru-RU" sz="1600" b="1" dirty="0" smtClean="0">
              <a:effectLst/>
            </a:rPr>
            <a:t>П</a:t>
          </a:r>
        </a:p>
        <a:p>
          <a:r>
            <a:rPr lang="ru-RU" sz="1600" b="1" dirty="0" smtClean="0">
              <a:effectLst/>
            </a:rPr>
            <a:t>Е</a:t>
          </a:r>
        </a:p>
        <a:p>
          <a:r>
            <a:rPr lang="ru-RU" sz="1600" b="1" dirty="0" smtClean="0">
              <a:effectLst/>
            </a:rPr>
            <a:t>Р</a:t>
          </a:r>
        </a:p>
        <a:p>
          <a:r>
            <a:rPr lang="ru-RU" sz="1600" b="1" dirty="0" smtClean="0">
              <a:effectLst/>
            </a:rPr>
            <a:t>А</a:t>
          </a:r>
        </a:p>
        <a:p>
          <a:r>
            <a:rPr lang="ru-RU" sz="1600" b="1" dirty="0" smtClean="0">
              <a:effectLst/>
            </a:rPr>
            <a:t>Ц</a:t>
          </a:r>
        </a:p>
        <a:p>
          <a:r>
            <a:rPr lang="ru-RU" sz="1600" b="1" dirty="0" smtClean="0">
              <a:effectLst/>
            </a:rPr>
            <a:t>И</a:t>
          </a:r>
        </a:p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B68EA4-4F6B-47E8-9505-528FB84A8C94}" type="parTrans" cxnId="{C133B482-4039-427C-BF79-D288B9F13F0B}">
      <dgm:prSet/>
      <dgm:spPr/>
      <dgm:t>
        <a:bodyPr/>
        <a:lstStyle/>
        <a:p>
          <a:endParaRPr lang="ru-RU"/>
        </a:p>
      </dgm:t>
    </dgm:pt>
    <dgm:pt modelId="{F835A0AE-913E-4ACA-A9C0-0F1AF33B683F}" type="sibTrans" cxnId="{C133B482-4039-427C-BF79-D288B9F13F0B}">
      <dgm:prSet/>
      <dgm:spPr/>
      <dgm:t>
        <a:bodyPr/>
        <a:lstStyle/>
        <a:p>
          <a:endParaRPr lang="ru-RU"/>
        </a:p>
      </dgm:t>
    </dgm:pt>
    <dgm:pt modelId="{7B6D314F-7BC7-46B8-9F5A-722C26FD6D43}">
      <dgm:prSet phldrT="[Текст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 vert="vert"/>
        <a:lstStyle/>
        <a:p>
          <a:endParaRPr lang="ru-RU" sz="1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ru-RU" sz="1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</a:t>
          </a:r>
        </a:p>
        <a:p>
          <a:r>
            <a: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</a:t>
          </a:r>
          <a:endParaRPr lang="ru-RU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CC4DD9-A0B9-4682-A93C-FB866C1F3E16}" type="parTrans" cxnId="{C8A5170E-CFD8-4D8D-AA5B-766B15C586E0}">
      <dgm:prSet/>
      <dgm:spPr/>
      <dgm:t>
        <a:bodyPr/>
        <a:lstStyle/>
        <a:p>
          <a:endParaRPr lang="ru-RU"/>
        </a:p>
      </dgm:t>
    </dgm:pt>
    <dgm:pt modelId="{69F5735E-6650-45D8-9CD9-4DE3BED3DE84}" type="sibTrans" cxnId="{C8A5170E-CFD8-4D8D-AA5B-766B15C586E0}">
      <dgm:prSet/>
      <dgm:spPr/>
      <dgm:t>
        <a:bodyPr/>
        <a:lstStyle/>
        <a:p>
          <a:endParaRPr lang="ru-RU"/>
        </a:p>
      </dgm:t>
    </dgm:pt>
    <dgm:pt modelId="{6EFCC453-A7E7-450F-9FC1-AC9D6D3E48CF}" type="pres">
      <dgm:prSet presAssocID="{0362078F-102D-41DE-A315-304FCDE2BB5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BA394D-74D6-4392-9885-2AF454DBC7CB}" type="pres">
      <dgm:prSet presAssocID="{8B936BAC-EC86-44F0-BF0F-2B951AD674DB}" presName="arrow" presStyleLbl="node1" presStyleIdx="0" presStyleCnt="2" custAng="5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EA705-DCD7-4B94-8545-45631DEEAE88}" type="pres">
      <dgm:prSet presAssocID="{7B6D314F-7BC7-46B8-9F5A-722C26FD6D43}" presName="arrow" presStyleLbl="node1" presStyleIdx="1" presStyleCnt="2" custAng="16200000" custScaleY="100215" custRadScaleRad="118272" custRadScaleInc="1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01412A-6285-4BFF-84B8-AAE9079D411E}" type="presOf" srcId="{8B936BAC-EC86-44F0-BF0F-2B951AD674DB}" destId="{2CBA394D-74D6-4392-9885-2AF454DBC7CB}" srcOrd="0" destOrd="0" presId="urn:microsoft.com/office/officeart/2005/8/layout/arrow5"/>
    <dgm:cxn modelId="{4D5EB539-74AF-43D9-BC55-BB56B54A6759}" type="presOf" srcId="{0362078F-102D-41DE-A315-304FCDE2BB55}" destId="{6EFCC453-A7E7-450F-9FC1-AC9D6D3E48CF}" srcOrd="0" destOrd="0" presId="urn:microsoft.com/office/officeart/2005/8/layout/arrow5"/>
    <dgm:cxn modelId="{C133B482-4039-427C-BF79-D288B9F13F0B}" srcId="{0362078F-102D-41DE-A315-304FCDE2BB55}" destId="{8B936BAC-EC86-44F0-BF0F-2B951AD674DB}" srcOrd="0" destOrd="0" parTransId="{16B68EA4-4F6B-47E8-9505-528FB84A8C94}" sibTransId="{F835A0AE-913E-4ACA-A9C0-0F1AF33B683F}"/>
    <dgm:cxn modelId="{DEBD0237-78D4-4E9A-B6FE-E86DB5F235F8}" type="presOf" srcId="{7B6D314F-7BC7-46B8-9F5A-722C26FD6D43}" destId="{49EEA705-DCD7-4B94-8545-45631DEEAE88}" srcOrd="0" destOrd="0" presId="urn:microsoft.com/office/officeart/2005/8/layout/arrow5"/>
    <dgm:cxn modelId="{C8A5170E-CFD8-4D8D-AA5B-766B15C586E0}" srcId="{0362078F-102D-41DE-A315-304FCDE2BB55}" destId="{7B6D314F-7BC7-46B8-9F5A-722C26FD6D43}" srcOrd="1" destOrd="0" parTransId="{BCCC4DD9-A0B9-4682-A93C-FB866C1F3E16}" sibTransId="{69F5735E-6650-45D8-9CD9-4DE3BED3DE84}"/>
    <dgm:cxn modelId="{43C460A6-288C-4338-B23D-163FD39F4C10}" type="presParOf" srcId="{6EFCC453-A7E7-450F-9FC1-AC9D6D3E48CF}" destId="{2CBA394D-74D6-4392-9885-2AF454DBC7CB}" srcOrd="0" destOrd="0" presId="urn:microsoft.com/office/officeart/2005/8/layout/arrow5"/>
    <dgm:cxn modelId="{9AD9ED0E-4179-4EA4-98C8-9CE47FD791A9}" type="presParOf" srcId="{6EFCC453-A7E7-450F-9FC1-AC9D6D3E48CF}" destId="{49EEA705-DCD7-4B94-8545-45631DEEAE8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88F16C-C07E-48CD-BA9E-89F12885EB67}" type="doc">
      <dgm:prSet loTypeId="urn:microsoft.com/office/officeart/2005/8/layout/arrow5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C821A82-6943-4F23-AB40-2312D3A9D50C}">
      <dgm:prSet phldrT="[Текст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/>
        <a:lstStyle/>
        <a:p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Самоорганизация</a:t>
          </a:r>
          <a:endParaRPr lang="ru-RU" sz="2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D7F3A4-2074-40F2-A646-2FA19F12C859}" type="parTrans" cxnId="{58EBEED4-0DDA-4A73-8005-5DE1E85D85EA}">
      <dgm:prSet/>
      <dgm:spPr/>
      <dgm:t>
        <a:bodyPr/>
        <a:lstStyle/>
        <a:p>
          <a:endParaRPr lang="ru-RU"/>
        </a:p>
      </dgm:t>
    </dgm:pt>
    <dgm:pt modelId="{853128E3-B9ED-491D-A062-0B2D89C3DF66}" type="sibTrans" cxnId="{58EBEED4-0DDA-4A73-8005-5DE1E85D85EA}">
      <dgm:prSet/>
      <dgm:spPr/>
      <dgm:t>
        <a:bodyPr/>
        <a:lstStyle/>
        <a:p>
          <a:endParaRPr lang="ru-RU"/>
        </a:p>
      </dgm:t>
    </dgm:pt>
    <dgm:pt modelId="{6C02480E-8FAB-49F9-92F4-999042196D5A}">
      <dgm:prSet phldrT="[Текст]" custT="1"/>
      <dgm:spPr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</dgm:spPr>
      <dgm:t>
        <a:bodyPr vert="horz"/>
        <a:lstStyle/>
        <a:p>
          <a:r>
            <a:rPr lang="ru-RU" sz="2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Саморегуляция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41F804-C151-404C-96A2-7A3EE0A3C0DB}" type="parTrans" cxnId="{AEA1EEEB-1373-49B7-9D68-4AD8C9C9E632}">
      <dgm:prSet/>
      <dgm:spPr/>
      <dgm:t>
        <a:bodyPr/>
        <a:lstStyle/>
        <a:p>
          <a:endParaRPr lang="ru-RU"/>
        </a:p>
      </dgm:t>
    </dgm:pt>
    <dgm:pt modelId="{D0BD2EC6-B558-42BF-8656-D26C6265AC2C}" type="sibTrans" cxnId="{AEA1EEEB-1373-49B7-9D68-4AD8C9C9E632}">
      <dgm:prSet/>
      <dgm:spPr/>
      <dgm:t>
        <a:bodyPr/>
        <a:lstStyle/>
        <a:p>
          <a:endParaRPr lang="ru-RU"/>
        </a:p>
      </dgm:t>
    </dgm:pt>
    <dgm:pt modelId="{A567F9D3-AE55-4D00-9B96-2A0F084EF4AA}" type="pres">
      <dgm:prSet presAssocID="{4E88F16C-C07E-48CD-BA9E-89F12885EB6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62F309-AB8D-450D-94D0-48203FACD2A2}" type="pres">
      <dgm:prSet presAssocID="{8C821A82-6943-4F23-AB40-2312D3A9D50C}" presName="arrow" presStyleLbl="node1" presStyleIdx="0" presStyleCnt="2" custAng="16200000" custScaleX="71814" custScaleY="75459" custRadScaleRad="115268" custRadScaleInc="-14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62D40-6C20-4187-BD26-280835296B01}" type="pres">
      <dgm:prSet presAssocID="{6C02480E-8FAB-49F9-92F4-999042196D5A}" presName="arrow" presStyleLbl="node1" presStyleIdx="1" presStyleCnt="2" custAng="5400000" custScaleX="67888" custScaleY="76319" custRadScaleRad="93400" custRadScaleInc="14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EBEED4-0DDA-4A73-8005-5DE1E85D85EA}" srcId="{4E88F16C-C07E-48CD-BA9E-89F12885EB67}" destId="{8C821A82-6943-4F23-AB40-2312D3A9D50C}" srcOrd="0" destOrd="0" parTransId="{83D7F3A4-2074-40F2-A646-2FA19F12C859}" sibTransId="{853128E3-B9ED-491D-A062-0B2D89C3DF66}"/>
    <dgm:cxn modelId="{60034FD5-D3D6-4BFE-81A3-0D81812FF94A}" type="presOf" srcId="{6C02480E-8FAB-49F9-92F4-999042196D5A}" destId="{66D62D40-6C20-4187-BD26-280835296B01}" srcOrd="0" destOrd="0" presId="urn:microsoft.com/office/officeart/2005/8/layout/arrow5"/>
    <dgm:cxn modelId="{24FB579E-D75B-4848-A8DA-00E074C80DE9}" type="presOf" srcId="{4E88F16C-C07E-48CD-BA9E-89F12885EB67}" destId="{A567F9D3-AE55-4D00-9B96-2A0F084EF4AA}" srcOrd="0" destOrd="0" presId="urn:microsoft.com/office/officeart/2005/8/layout/arrow5"/>
    <dgm:cxn modelId="{AEA1EEEB-1373-49B7-9D68-4AD8C9C9E632}" srcId="{4E88F16C-C07E-48CD-BA9E-89F12885EB67}" destId="{6C02480E-8FAB-49F9-92F4-999042196D5A}" srcOrd="1" destOrd="0" parTransId="{0441F804-C151-404C-96A2-7A3EE0A3C0DB}" sibTransId="{D0BD2EC6-B558-42BF-8656-D26C6265AC2C}"/>
    <dgm:cxn modelId="{993488D2-B6E4-48B1-B0AA-3B961138B7F3}" type="presOf" srcId="{8C821A82-6943-4F23-AB40-2312D3A9D50C}" destId="{AD62F309-AB8D-450D-94D0-48203FACD2A2}" srcOrd="0" destOrd="0" presId="urn:microsoft.com/office/officeart/2005/8/layout/arrow5"/>
    <dgm:cxn modelId="{95173401-184B-483E-B2ED-161B6CE4588E}" type="presParOf" srcId="{A567F9D3-AE55-4D00-9B96-2A0F084EF4AA}" destId="{AD62F309-AB8D-450D-94D0-48203FACD2A2}" srcOrd="0" destOrd="0" presId="urn:microsoft.com/office/officeart/2005/8/layout/arrow5"/>
    <dgm:cxn modelId="{A0AAAF38-49FA-4B92-B74A-C26F6622E24D}" type="presParOf" srcId="{A567F9D3-AE55-4D00-9B96-2A0F084EF4AA}" destId="{66D62D40-6C20-4187-BD26-280835296B01}" srcOrd="1" destOrd="0" presId="urn:microsoft.com/office/officeart/2005/8/layout/arrow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250CBB-88DB-44F8-A92D-D36F8CE1C3F2}">
      <dsp:nvSpPr>
        <dsp:cNvPr id="0" name=""/>
        <dsp:cNvSpPr/>
      </dsp:nvSpPr>
      <dsp:spPr>
        <a:xfrm>
          <a:off x="1593361" y="2240237"/>
          <a:ext cx="2439736" cy="0"/>
        </a:xfrm>
        <a:prstGeom prst="line">
          <a:avLst/>
        </a:prstGeom>
        <a:noFill/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2A83D0-62B2-4449-B812-2E354D667A32}">
      <dsp:nvSpPr>
        <dsp:cNvPr id="0" name=""/>
        <dsp:cNvSpPr/>
      </dsp:nvSpPr>
      <dsp:spPr>
        <a:xfrm>
          <a:off x="1593361" y="1389732"/>
          <a:ext cx="2089813" cy="0"/>
        </a:xfrm>
        <a:prstGeom prst="line">
          <a:avLst/>
        </a:prstGeom>
        <a:noFill/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B9C100-9FCA-4FD4-847A-AA2012C385DE}">
      <dsp:nvSpPr>
        <dsp:cNvPr id="0" name=""/>
        <dsp:cNvSpPr/>
      </dsp:nvSpPr>
      <dsp:spPr>
        <a:xfrm>
          <a:off x="1593361" y="539226"/>
          <a:ext cx="2439736" cy="0"/>
        </a:xfrm>
        <a:prstGeom prst="line">
          <a:avLst/>
        </a:prstGeom>
        <a:noFill/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609EEC-DD58-4836-A966-49BFD77E383F}">
      <dsp:nvSpPr>
        <dsp:cNvPr id="0" name=""/>
        <dsp:cNvSpPr/>
      </dsp:nvSpPr>
      <dsp:spPr>
        <a:xfrm>
          <a:off x="378353" y="174724"/>
          <a:ext cx="2430016" cy="2430016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638EAD1-0F8A-4036-BB71-845223F2E43F}">
      <dsp:nvSpPr>
        <dsp:cNvPr id="0" name=""/>
        <dsp:cNvSpPr/>
      </dsp:nvSpPr>
      <dsp:spPr>
        <a:xfrm>
          <a:off x="582583" y="729899"/>
          <a:ext cx="1901182" cy="1070302"/>
        </a:xfrm>
        <a:prstGeom prst="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Креативное мышление</a:t>
          </a:r>
          <a:endParaRPr lang="ru-RU" sz="2800" kern="1200" dirty="0"/>
        </a:p>
      </dsp:txBody>
      <dsp:txXfrm>
        <a:off x="582583" y="729899"/>
        <a:ext cx="1901182" cy="1070302"/>
      </dsp:txXfrm>
    </dsp:sp>
    <dsp:sp modelId="{C99D3505-EFBE-4F42-83F3-F76928C533C8}">
      <dsp:nvSpPr>
        <dsp:cNvPr id="0" name=""/>
        <dsp:cNvSpPr/>
      </dsp:nvSpPr>
      <dsp:spPr>
        <a:xfrm>
          <a:off x="3668595" y="174724"/>
          <a:ext cx="729004" cy="72900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F27D2F5-C21C-4E08-B683-B4C73D82AF3A}">
      <dsp:nvSpPr>
        <dsp:cNvPr id="0" name=""/>
        <dsp:cNvSpPr/>
      </dsp:nvSpPr>
      <dsp:spPr>
        <a:xfrm>
          <a:off x="4397599" y="174724"/>
          <a:ext cx="84078" cy="729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97599" y="174724"/>
        <a:ext cx="84078" cy="729004"/>
      </dsp:txXfrm>
    </dsp:sp>
    <dsp:sp modelId="{3DF9C639-883F-4ECE-BE9B-DAEAE9F7F4E3}">
      <dsp:nvSpPr>
        <dsp:cNvPr id="0" name=""/>
        <dsp:cNvSpPr/>
      </dsp:nvSpPr>
      <dsp:spPr>
        <a:xfrm>
          <a:off x="3318672" y="1025229"/>
          <a:ext cx="729004" cy="72900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44C4A67D-4ED0-4752-A6FC-60C880F82ACE}">
      <dsp:nvSpPr>
        <dsp:cNvPr id="0" name=""/>
        <dsp:cNvSpPr/>
      </dsp:nvSpPr>
      <dsp:spPr>
        <a:xfrm>
          <a:off x="4047677" y="1025229"/>
          <a:ext cx="119070" cy="729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47677" y="1025229"/>
        <a:ext cx="119070" cy="729004"/>
      </dsp:txXfrm>
    </dsp:sp>
    <dsp:sp modelId="{86111C1E-C20A-4C66-BF41-5B8B3B5950D5}">
      <dsp:nvSpPr>
        <dsp:cNvPr id="0" name=""/>
        <dsp:cNvSpPr/>
      </dsp:nvSpPr>
      <dsp:spPr>
        <a:xfrm>
          <a:off x="3668595" y="1875735"/>
          <a:ext cx="729004" cy="72900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E663E87-0A26-4142-B794-EF5969FE2DDA}">
      <dsp:nvSpPr>
        <dsp:cNvPr id="0" name=""/>
        <dsp:cNvSpPr/>
      </dsp:nvSpPr>
      <dsp:spPr>
        <a:xfrm>
          <a:off x="4397599" y="1875735"/>
          <a:ext cx="84078" cy="729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97599" y="1875735"/>
        <a:ext cx="84078" cy="7290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74A32A-7747-4417-A324-6020987D5D25}">
      <dsp:nvSpPr>
        <dsp:cNvPr id="0" name=""/>
        <dsp:cNvSpPr/>
      </dsp:nvSpPr>
      <dsp:spPr>
        <a:xfrm>
          <a:off x="1766754" y="1986554"/>
          <a:ext cx="2346471" cy="0"/>
        </a:xfrm>
        <a:prstGeom prst="line">
          <a:avLst/>
        </a:pr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DAF666-3C3B-42F8-9E2E-90FDFD49114C}">
      <dsp:nvSpPr>
        <dsp:cNvPr id="0" name=""/>
        <dsp:cNvSpPr/>
      </dsp:nvSpPr>
      <dsp:spPr>
        <a:xfrm>
          <a:off x="1766754" y="1168561"/>
          <a:ext cx="2009925" cy="0"/>
        </a:xfrm>
        <a:prstGeom prst="line">
          <a:avLst/>
        </a:pr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5B5814-ED1D-493A-9612-D865C5C13C86}">
      <dsp:nvSpPr>
        <dsp:cNvPr id="0" name=""/>
        <dsp:cNvSpPr/>
      </dsp:nvSpPr>
      <dsp:spPr>
        <a:xfrm>
          <a:off x="1766754" y="350568"/>
          <a:ext cx="2346471" cy="0"/>
        </a:xfrm>
        <a:prstGeom prst="line">
          <a:avLst/>
        </a:pr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F8B29-B889-41A1-B0B8-270E203CE1EB}">
      <dsp:nvSpPr>
        <dsp:cNvPr id="0" name=""/>
        <dsp:cNvSpPr/>
      </dsp:nvSpPr>
      <dsp:spPr>
        <a:xfrm>
          <a:off x="598193" y="0"/>
          <a:ext cx="2337123" cy="233712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091C306-039A-4613-A70F-03D2946DC29C}">
      <dsp:nvSpPr>
        <dsp:cNvPr id="0" name=""/>
        <dsp:cNvSpPr/>
      </dsp:nvSpPr>
      <dsp:spPr>
        <a:xfrm>
          <a:off x="847670" y="740277"/>
          <a:ext cx="1816628" cy="874875"/>
        </a:xfrm>
        <a:prstGeom prst="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Системное мышление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7670" y="740277"/>
        <a:ext cx="1816628" cy="874875"/>
      </dsp:txXfrm>
    </dsp:sp>
    <dsp:sp modelId="{2D83C6A4-D8E9-4FC5-B225-9A8C73223C8D}">
      <dsp:nvSpPr>
        <dsp:cNvPr id="0" name=""/>
        <dsp:cNvSpPr/>
      </dsp:nvSpPr>
      <dsp:spPr>
        <a:xfrm>
          <a:off x="3816428" y="0"/>
          <a:ext cx="701136" cy="70113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5E0FDCE-2FB7-448C-B9DE-A8A87A6440AB}">
      <dsp:nvSpPr>
        <dsp:cNvPr id="0" name=""/>
        <dsp:cNvSpPr/>
      </dsp:nvSpPr>
      <dsp:spPr>
        <a:xfrm>
          <a:off x="4463794" y="0"/>
          <a:ext cx="132931" cy="701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63794" y="0"/>
        <a:ext cx="132931" cy="701136"/>
      </dsp:txXfrm>
    </dsp:sp>
    <dsp:sp modelId="{74643D70-E7CF-437E-AC8B-A0B7590C419E}">
      <dsp:nvSpPr>
        <dsp:cNvPr id="0" name=""/>
        <dsp:cNvSpPr/>
      </dsp:nvSpPr>
      <dsp:spPr>
        <a:xfrm>
          <a:off x="3426112" y="817993"/>
          <a:ext cx="701136" cy="70113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D4DE0A9-E29D-4027-929F-83028193A3F9}">
      <dsp:nvSpPr>
        <dsp:cNvPr id="0" name=""/>
        <dsp:cNvSpPr/>
      </dsp:nvSpPr>
      <dsp:spPr>
        <a:xfrm>
          <a:off x="4127249" y="817993"/>
          <a:ext cx="166586" cy="701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27249" y="817993"/>
        <a:ext cx="166586" cy="701136"/>
      </dsp:txXfrm>
    </dsp:sp>
    <dsp:sp modelId="{A4245C77-B90A-4EDC-8C46-904359DE87E8}">
      <dsp:nvSpPr>
        <dsp:cNvPr id="0" name=""/>
        <dsp:cNvSpPr/>
      </dsp:nvSpPr>
      <dsp:spPr>
        <a:xfrm>
          <a:off x="3762657" y="1635986"/>
          <a:ext cx="701136" cy="70113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8F855C3-A316-4185-8186-66FD413C0ECC}">
      <dsp:nvSpPr>
        <dsp:cNvPr id="0" name=""/>
        <dsp:cNvSpPr/>
      </dsp:nvSpPr>
      <dsp:spPr>
        <a:xfrm>
          <a:off x="4463794" y="1635986"/>
          <a:ext cx="132931" cy="701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63794" y="1635986"/>
        <a:ext cx="132931" cy="70113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95E284-D92B-450C-BC3B-E53ADBD9F842}">
      <dsp:nvSpPr>
        <dsp:cNvPr id="0" name=""/>
        <dsp:cNvSpPr/>
      </dsp:nvSpPr>
      <dsp:spPr>
        <a:xfrm>
          <a:off x="1667709" y="2259395"/>
          <a:ext cx="2548180" cy="0"/>
        </a:xfrm>
        <a:prstGeom prst="line">
          <a:avLst/>
        </a:prstGeom>
        <a:noFill/>
        <a:ln w="11429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F3621F-6612-4EFA-BAC5-F37076DDBCA3}">
      <dsp:nvSpPr>
        <dsp:cNvPr id="0" name=""/>
        <dsp:cNvSpPr/>
      </dsp:nvSpPr>
      <dsp:spPr>
        <a:xfrm>
          <a:off x="1667709" y="1371086"/>
          <a:ext cx="2182704" cy="0"/>
        </a:xfrm>
        <a:prstGeom prst="line">
          <a:avLst/>
        </a:prstGeom>
        <a:noFill/>
        <a:ln w="11429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E93FE-BDD7-48D2-8E9F-E6B3507DBD0C}">
      <dsp:nvSpPr>
        <dsp:cNvPr id="0" name=""/>
        <dsp:cNvSpPr/>
      </dsp:nvSpPr>
      <dsp:spPr>
        <a:xfrm>
          <a:off x="1667709" y="482776"/>
          <a:ext cx="2548180" cy="0"/>
        </a:xfrm>
        <a:prstGeom prst="line">
          <a:avLst/>
        </a:prstGeom>
        <a:noFill/>
        <a:ln w="11429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8EC9A9-7512-4EC7-AEF9-9F3A8630DD88}">
      <dsp:nvSpPr>
        <dsp:cNvPr id="0" name=""/>
        <dsp:cNvSpPr/>
      </dsp:nvSpPr>
      <dsp:spPr>
        <a:xfrm>
          <a:off x="467552" y="149888"/>
          <a:ext cx="2538028" cy="2538028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5B67C4F-E5C6-4B02-8F79-EF91A983291F}">
      <dsp:nvSpPr>
        <dsp:cNvPr id="0" name=""/>
        <dsp:cNvSpPr/>
      </dsp:nvSpPr>
      <dsp:spPr>
        <a:xfrm>
          <a:off x="467551" y="797958"/>
          <a:ext cx="2552127" cy="1083034"/>
        </a:xfrm>
        <a:prstGeom prst="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Критическое мышление</a:t>
          </a:r>
          <a:endParaRPr lang="ru-RU" sz="3400" kern="1200" dirty="0"/>
        </a:p>
      </dsp:txBody>
      <dsp:txXfrm>
        <a:off x="467551" y="797958"/>
        <a:ext cx="2552127" cy="1083034"/>
      </dsp:txXfrm>
    </dsp:sp>
    <dsp:sp modelId="{B7B167F0-EC85-4807-A0E8-B2AED5050670}">
      <dsp:nvSpPr>
        <dsp:cNvPr id="0" name=""/>
        <dsp:cNvSpPr/>
      </dsp:nvSpPr>
      <dsp:spPr>
        <a:xfrm>
          <a:off x="3835185" y="102071"/>
          <a:ext cx="761408" cy="761408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7E28270-20F6-44A3-9AB8-495D37619B17}">
      <dsp:nvSpPr>
        <dsp:cNvPr id="0" name=""/>
        <dsp:cNvSpPr/>
      </dsp:nvSpPr>
      <dsp:spPr>
        <a:xfrm>
          <a:off x="4596594" y="102071"/>
          <a:ext cx="87815" cy="761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96594" y="102071"/>
        <a:ext cx="87815" cy="761408"/>
      </dsp:txXfrm>
    </dsp:sp>
    <dsp:sp modelId="{C23DC518-0E74-43D3-ABF6-007DD2DE61E1}">
      <dsp:nvSpPr>
        <dsp:cNvPr id="0" name=""/>
        <dsp:cNvSpPr/>
      </dsp:nvSpPr>
      <dsp:spPr>
        <a:xfrm>
          <a:off x="3469709" y="990381"/>
          <a:ext cx="761408" cy="761408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37E46BB-B491-41D5-A1E4-286C1BB8EEEF}">
      <dsp:nvSpPr>
        <dsp:cNvPr id="0" name=""/>
        <dsp:cNvSpPr/>
      </dsp:nvSpPr>
      <dsp:spPr>
        <a:xfrm>
          <a:off x="4231118" y="990381"/>
          <a:ext cx="124363" cy="761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31118" y="990381"/>
        <a:ext cx="124363" cy="761408"/>
      </dsp:txXfrm>
    </dsp:sp>
    <dsp:sp modelId="{4CE0C679-3B02-4766-ACFE-786C56C46F76}">
      <dsp:nvSpPr>
        <dsp:cNvPr id="0" name=""/>
        <dsp:cNvSpPr/>
      </dsp:nvSpPr>
      <dsp:spPr>
        <a:xfrm>
          <a:off x="3835185" y="1878691"/>
          <a:ext cx="761408" cy="761408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DA06F54-1A44-4EBB-A3A2-0C9B9DFD8798}">
      <dsp:nvSpPr>
        <dsp:cNvPr id="0" name=""/>
        <dsp:cNvSpPr/>
      </dsp:nvSpPr>
      <dsp:spPr>
        <a:xfrm>
          <a:off x="4596594" y="1878691"/>
          <a:ext cx="87815" cy="761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96594" y="1878691"/>
        <a:ext cx="87815" cy="76140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DDA879-8157-4214-90C6-0125B7EF0AF6}">
      <dsp:nvSpPr>
        <dsp:cNvPr id="0" name=""/>
        <dsp:cNvSpPr/>
      </dsp:nvSpPr>
      <dsp:spPr>
        <a:xfrm>
          <a:off x="1703154" y="2437712"/>
          <a:ext cx="2607849" cy="0"/>
        </a:xfrm>
        <a:prstGeom prst="line">
          <a:avLst/>
        </a:prstGeom>
        <a:noFill/>
        <a:ln w="11429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0356AB-7178-4797-9769-8FB7E3FA65BD}">
      <dsp:nvSpPr>
        <dsp:cNvPr id="0" name=""/>
        <dsp:cNvSpPr/>
      </dsp:nvSpPr>
      <dsp:spPr>
        <a:xfrm>
          <a:off x="1703154" y="1528601"/>
          <a:ext cx="2233815" cy="0"/>
        </a:xfrm>
        <a:prstGeom prst="line">
          <a:avLst/>
        </a:prstGeom>
        <a:noFill/>
        <a:ln w="11429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E4716B-91A3-47B5-87A5-1CF5FB535BC2}">
      <dsp:nvSpPr>
        <dsp:cNvPr id="0" name=""/>
        <dsp:cNvSpPr/>
      </dsp:nvSpPr>
      <dsp:spPr>
        <a:xfrm>
          <a:off x="1703154" y="619490"/>
          <a:ext cx="2607849" cy="0"/>
        </a:xfrm>
        <a:prstGeom prst="line">
          <a:avLst/>
        </a:prstGeom>
        <a:noFill/>
        <a:ln w="11429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AEDC44-1C0D-4D26-AC41-AEB32AF84995}">
      <dsp:nvSpPr>
        <dsp:cNvPr id="0" name=""/>
        <dsp:cNvSpPr/>
      </dsp:nvSpPr>
      <dsp:spPr>
        <a:xfrm>
          <a:off x="324708" y="118154"/>
          <a:ext cx="2597460" cy="2597460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FADF4DD-D659-40B5-9E8D-84A8200C8CF6}">
      <dsp:nvSpPr>
        <dsp:cNvPr id="0" name=""/>
        <dsp:cNvSpPr/>
      </dsp:nvSpPr>
      <dsp:spPr>
        <a:xfrm>
          <a:off x="326068" y="438578"/>
          <a:ext cx="2554254" cy="1577649"/>
        </a:xfrm>
        <a:prstGeom prst="rect">
          <a:avLst/>
        </a:prstGeom>
        <a:noFill/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</a:rPr>
            <a:t>Стратегическое 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</a:rPr>
            <a:t>мышление</a:t>
          </a:r>
          <a:endParaRPr lang="ru-RU" sz="28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26068" y="438578"/>
        <a:ext cx="2554254" cy="1577649"/>
      </dsp:txXfrm>
    </dsp:sp>
    <dsp:sp modelId="{BE6EB1ED-A54C-498D-86E3-7BA2BC5E3882}">
      <dsp:nvSpPr>
        <dsp:cNvPr id="0" name=""/>
        <dsp:cNvSpPr/>
      </dsp:nvSpPr>
      <dsp:spPr>
        <a:xfrm>
          <a:off x="3921385" y="229871"/>
          <a:ext cx="779238" cy="77923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7A492DD-9828-4B9A-A772-4F87AA652262}">
      <dsp:nvSpPr>
        <dsp:cNvPr id="0" name=""/>
        <dsp:cNvSpPr/>
      </dsp:nvSpPr>
      <dsp:spPr>
        <a:xfrm>
          <a:off x="4700623" y="229871"/>
          <a:ext cx="8987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00623" y="229871"/>
        <a:ext cx="89872" cy="779238"/>
      </dsp:txXfrm>
    </dsp:sp>
    <dsp:sp modelId="{28EEC6E7-55D0-4A35-ACBD-91F994A7967C}">
      <dsp:nvSpPr>
        <dsp:cNvPr id="0" name=""/>
        <dsp:cNvSpPr/>
      </dsp:nvSpPr>
      <dsp:spPr>
        <a:xfrm>
          <a:off x="3547351" y="1138982"/>
          <a:ext cx="779238" cy="77923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24D0B16-9ECC-43BC-9F17-ACF12EB73E31}">
      <dsp:nvSpPr>
        <dsp:cNvPr id="0" name=""/>
        <dsp:cNvSpPr/>
      </dsp:nvSpPr>
      <dsp:spPr>
        <a:xfrm>
          <a:off x="4326589" y="1138982"/>
          <a:ext cx="127275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26589" y="1138982"/>
        <a:ext cx="127275" cy="779238"/>
      </dsp:txXfrm>
    </dsp:sp>
    <dsp:sp modelId="{BA1397C2-9233-4551-88EC-200451F44E25}">
      <dsp:nvSpPr>
        <dsp:cNvPr id="0" name=""/>
        <dsp:cNvSpPr/>
      </dsp:nvSpPr>
      <dsp:spPr>
        <a:xfrm>
          <a:off x="3921385" y="2048093"/>
          <a:ext cx="779238" cy="779238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402C477-8096-4112-80AE-60392C962CC4}">
      <dsp:nvSpPr>
        <dsp:cNvPr id="0" name=""/>
        <dsp:cNvSpPr/>
      </dsp:nvSpPr>
      <dsp:spPr>
        <a:xfrm>
          <a:off x="4700623" y="2048093"/>
          <a:ext cx="89872" cy="779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00623" y="2048093"/>
        <a:ext cx="89872" cy="77923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BA394D-74D6-4392-9885-2AF454DBC7CB}">
      <dsp:nvSpPr>
        <dsp:cNvPr id="0" name=""/>
        <dsp:cNvSpPr/>
      </dsp:nvSpPr>
      <dsp:spPr>
        <a:xfrm>
          <a:off x="660" y="60510"/>
          <a:ext cx="3263354" cy="3263354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</a:t>
          </a:r>
          <a:endParaRPr lang="ru-RU" sz="1600" b="1" kern="1200" dirty="0" smtClean="0">
            <a:effectLst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П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Р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Ц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/>
            </a:rPr>
            <a:t>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0" y="60510"/>
        <a:ext cx="3263354" cy="3263354"/>
      </dsp:txXfrm>
    </dsp:sp>
    <dsp:sp modelId="{49EEA705-DCD7-4B94-8545-45631DEEAE88}">
      <dsp:nvSpPr>
        <dsp:cNvPr id="0" name=""/>
        <dsp:cNvSpPr/>
      </dsp:nvSpPr>
      <dsp:spPr>
        <a:xfrm>
          <a:off x="3433389" y="114005"/>
          <a:ext cx="3263354" cy="3270370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33389" y="114005"/>
        <a:ext cx="3263354" cy="327037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62F309-AB8D-450D-94D0-48203FACD2A2}">
      <dsp:nvSpPr>
        <dsp:cNvPr id="0" name=""/>
        <dsp:cNvSpPr/>
      </dsp:nvSpPr>
      <dsp:spPr>
        <a:xfrm rot="10800000">
          <a:off x="531940" y="1505878"/>
          <a:ext cx="2874201" cy="3020084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Самоорганизация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531940" y="1505878"/>
        <a:ext cx="2874201" cy="3020084"/>
      </dsp:txXfrm>
    </dsp:sp>
    <dsp:sp modelId="{66D62D40-6C20-4187-BD26-280835296B01}">
      <dsp:nvSpPr>
        <dsp:cNvPr id="0" name=""/>
        <dsp:cNvSpPr/>
      </dsp:nvSpPr>
      <dsp:spPr>
        <a:xfrm rot="10800000">
          <a:off x="4563444" y="1471458"/>
          <a:ext cx="2717071" cy="3054504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76200" dir="18900000" sy="23000" kx="-1200000" algn="bl" rotWithShape="0">
            <a:prstClr val="black">
              <a:alpha val="2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Саморегуляция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4563444" y="1471458"/>
        <a:ext cx="2717071" cy="3054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B46D4-19FA-49BC-9449-CE1B957EBBBC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802A7-FF45-4EAF-B34A-F736A9D2CA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3930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681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73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921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0339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271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126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423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677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601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77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567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571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9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1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D:\Файлы Рабочего стола\Image4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230346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4221088"/>
            <a:ext cx="53814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 фактор успешной адаптации в жизни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6026803"/>
            <a:ext cx="3985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Кугаевских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С.М.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МАДОУ д/с № 39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г.Тюмень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91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971600" y="188640"/>
          <a:ext cx="669674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11560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3789040"/>
            <a:ext cx="3384376" cy="2376264"/>
          </a:xfrm>
          <a:prstGeom prst="rect">
            <a:avLst/>
          </a:prstGeom>
          <a:solidFill>
            <a:schemeClr val="accent2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способность эффективно работать с другими людьми для достижения общей цели, а так же предотвращать и  урегулировать конфликты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44008" y="3789040"/>
            <a:ext cx="3456384" cy="2376264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Это способность человека к общению: умение устанавливать контакт с окружающими и поддерживать его, а также способность производить на других людей нужное впечатление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5" name="Picture 5" descr="C:\Users\Nikolay\Desktop\1458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620688"/>
            <a:ext cx="1741995" cy="1182068"/>
          </a:xfrm>
          <a:prstGeom prst="rect">
            <a:avLst/>
          </a:prstGeom>
          <a:noFill/>
        </p:spPr>
      </p:pic>
      <p:pic>
        <p:nvPicPr>
          <p:cNvPr id="5126" name="Picture 6" descr="C:\Users\Nikolay\Desktop\help-desk-service-desk-software-services-catalog-1-1024x102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04664"/>
            <a:ext cx="1492424" cy="1492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7149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404664"/>
            <a:ext cx="3456384" cy="25202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Это у</a:t>
            </a:r>
            <a:r>
              <a:rPr lang="ru-RU" sz="2400" b="1" dirty="0" smtClean="0" bmk="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мение организовать ресурсы, имеющиеся в вашем распоряжении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6711" y="404665"/>
            <a:ext cx="3387657" cy="247532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Это способность контролировать свои эмоции и поведение в зависимости от ситуации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Nikolay\Desktop\j1IH1XdKRB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4365104"/>
            <a:ext cx="1512168" cy="675829"/>
          </a:xfrm>
          <a:prstGeom prst="rect">
            <a:avLst/>
          </a:prstGeom>
          <a:noFill/>
        </p:spPr>
      </p:pic>
      <p:pic>
        <p:nvPicPr>
          <p:cNvPr id="1029" name="Picture 5" descr="C:\Users\Nikolay\Desktop\10db5048259346af9bdd142a0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293096"/>
            <a:ext cx="1312540" cy="1312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Файлы Рабочего стола\СЕМИНАР городской 18.04\30 фактов о молодежи\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32016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11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:\навыки будущего\10\IMG_832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862"/>
            <a:ext cx="8892480" cy="6853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:\навыки будущего\10\IMG_832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860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:\навыки будущего\10\IMG_833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6948264" cy="6475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:\навыки будущего\10\IMG_833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3491880" cy="3417387"/>
          </a:xfrm>
          <a:prstGeom prst="rect">
            <a:avLst/>
          </a:prstGeom>
          <a:noFill/>
        </p:spPr>
      </p:pic>
      <p:pic>
        <p:nvPicPr>
          <p:cNvPr id="5" name="Picture 2" descr="H:\навыки будущего\10\IMG_833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3816424" cy="3093847"/>
          </a:xfrm>
          <a:prstGeom prst="rect">
            <a:avLst/>
          </a:prstGeom>
          <a:noFill/>
        </p:spPr>
      </p:pic>
      <p:pic>
        <p:nvPicPr>
          <p:cNvPr id="32771" name="Picture 3" descr="H:\навыки будущего\10\IMG_83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933056"/>
            <a:ext cx="3481113" cy="2737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:\навыки будущего\10\IMG_832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24787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/>
          </a:p>
          <a:p>
            <a:pPr marL="0" indent="0" algn="ctr">
              <a:buNone/>
            </a:pPr>
            <a:r>
              <a:rPr lang="ru-RU" sz="5400" dirty="0" smtClean="0"/>
              <a:t>Благодарим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94229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D:\Файлы Рабочего стола\Image1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1" y="438944"/>
            <a:ext cx="9064865" cy="57652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7979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Файлы Рабочего стола\Image3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90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017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Файлы Рабочего стола\Image4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90906" cy="6381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60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айлы Рабочего стола\111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472"/>
            <a:ext cx="8460432" cy="67488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9282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marL="0" indent="0" algn="r">
              <a:buNone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Продуктивное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действие в ситуациях новизны и неопределенности, при недостатке информации; создание собственного продукта, обладающего субъективной или объективной новизной и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оригинальн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остью</a:t>
            </a:r>
            <a:endParaRPr lang="ru-RU" sz="40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1212179832"/>
              </p:ext>
            </p:extLst>
          </p:nvPr>
        </p:nvGraphicFramePr>
        <p:xfrm>
          <a:off x="0" y="116632"/>
          <a:ext cx="4860032" cy="2779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0143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98670293"/>
              </p:ext>
            </p:extLst>
          </p:nvPr>
        </p:nvGraphicFramePr>
        <p:xfrm>
          <a:off x="3918424" y="116632"/>
          <a:ext cx="5194920" cy="2337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692696"/>
            <a:ext cx="77768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Моделирование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комплексных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процессов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явлений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(выбор и учет значимых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факторов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, принятие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решений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в изменчивой среде, в том числе организованной сетевым образом; управление рисками, компенсация провалов и сохранение устойчивости системы; модульные многозадачные решения; выбор баланса между скоростью при выполнении известного алгоритма и адаптивностью к изменившимся условиям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)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800" b="1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5060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922273088"/>
              </p:ext>
            </p:extLst>
          </p:nvPr>
        </p:nvGraphicFramePr>
        <p:xfrm>
          <a:off x="0" y="-33252"/>
          <a:ext cx="5076056" cy="2742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435280" cy="5904656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endParaRPr lang="ru-RU" sz="3400" b="1" dirty="0" smtClean="0"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Это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понимание, анализ </a:t>
            </a:r>
            <a:endParaRPr lang="ru-RU" sz="3400" b="1" dirty="0" smtClean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и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интерпретация </a:t>
            </a:r>
            <a:endParaRPr lang="ru-RU" sz="3400" b="1" dirty="0" smtClean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задачи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, поиск </a:t>
            </a:r>
            <a:endParaRPr lang="ru-RU" sz="3400" b="1" dirty="0" smtClean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и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выделение закономерностей </a:t>
            </a:r>
            <a:endParaRPr lang="ru-RU" sz="3400" b="1" dirty="0" smtClean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в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массиве фактов; </a:t>
            </a:r>
            <a:endParaRPr lang="ru-RU" sz="3400" b="1" dirty="0" smtClean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идентификация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неявно заданных качеств предметов и явлений, скрытых ресурсов для решения задачи</a:t>
            </a: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;</a:t>
            </a: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выстраивание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причинно-следственных цепочек, в том числе разветвленных с необходимой степенью детализации</a:t>
            </a: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;</a:t>
            </a: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применение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формальной логики в условиях недостаточного знания; </a:t>
            </a:r>
            <a:endParaRPr lang="ru-RU" sz="3400" b="1" dirty="0" smtClean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выделение </a:t>
            </a:r>
            <a:r>
              <a:rPr lang="ru-RU" sz="3400" b="1" dirty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главного, противоречий, аналогий, построение </a:t>
            </a: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anose="02020603050405020304" pitchFamily="18" charset="0"/>
              </a:rPr>
              <a:t>классификаций</a:t>
            </a:r>
            <a:endParaRPr lang="ru-RU" sz="3400" b="1" dirty="0">
              <a:solidFill>
                <a:schemeClr val="bg2">
                  <a:lumMod val="10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32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16042773"/>
              </p:ext>
            </p:extLst>
          </p:nvPr>
        </p:nvGraphicFramePr>
        <p:xfrm>
          <a:off x="3779912" y="188640"/>
          <a:ext cx="5194920" cy="3057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3501008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 и применение стратегий для решения комплексных задач, в том числе открытых, имеющих более одного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решения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59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562</TotalTime>
  <Words>273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Nikolay</cp:lastModifiedBy>
  <cp:revision>25</cp:revision>
  <cp:lastPrinted>2019-04-17T06:08:03Z</cp:lastPrinted>
  <dcterms:created xsi:type="dcterms:W3CDTF">2019-04-01T10:11:23Z</dcterms:created>
  <dcterms:modified xsi:type="dcterms:W3CDTF">2019-08-21T02:35:35Z</dcterms:modified>
</cp:coreProperties>
</file>