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8" r:id="rId4"/>
    <p:sldId id="257" r:id="rId5"/>
    <p:sldId id="266" r:id="rId6"/>
    <p:sldId id="275" r:id="rId7"/>
    <p:sldId id="274" r:id="rId8"/>
    <p:sldId id="273" r:id="rId9"/>
    <p:sldId id="272" r:id="rId10"/>
    <p:sldId id="259" r:id="rId11"/>
    <p:sldId id="262" r:id="rId12"/>
    <p:sldId id="260" r:id="rId13"/>
    <p:sldId id="270" r:id="rId14"/>
    <p:sldId id="265" r:id="rId15"/>
    <p:sldId id="26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53FE0-F709-4D30-88AC-66AB08B27D97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20BAC-E62C-45BD-9CB6-927203AA9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27363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Развитие психических процессов у воспитанников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средствам ранней профориентации в ДОУ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149080"/>
            <a:ext cx="3200400" cy="2016224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Педагог-психолог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Кузнецова 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Раиса Владимировна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Память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- Способность сохранять и воспроизводить в сознании прежние впечатления, опыт, а также самый запас хранящихся в сознании впечатлений.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12976"/>
            <a:ext cx="5688632" cy="324036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 «У кого тоже такая же профессия?»;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Игра «Что изменилось?»;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 Игра «Найди пару».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9218" name="AutoShape 2" descr="http://www.aimcoach.com.au/wp-content/uploads/2015/04/1_shutterstock_9564323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://www.aimcoach.com.au/wp-content/uploads/2015/04/1_shutterstock_9564323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1" name="Picture 5" descr="C:\Users\User\Desktop\1_shutterstock_956432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0351" y="4000504"/>
            <a:ext cx="3493649" cy="2405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285860"/>
            <a:ext cx="8064896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Восприятие</a:t>
            </a:r>
            <a:r>
              <a:rPr lang="ru-RU" sz="3200" dirty="0" smtClean="0"/>
              <a:t> - непосредственное чувственное отражение действительности в сознании, способность воспринимать, различать и усваивать явления внешнего мира.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12976"/>
            <a:ext cx="5688632" cy="324036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2"/>
                </a:solidFill>
              </a:rPr>
              <a:t>Игра «О какой профессии поется в песне?»;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Игра «Какого цвета профессия»;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i="1" dirty="0" smtClean="0">
                <a:solidFill>
                  <a:schemeClr val="tx2"/>
                </a:solidFill>
              </a:rPr>
              <a:t>Игра«В какой профессии пригодятся эти предметы».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8196" name="Picture 4" descr="http://anna-kulik.ru/wp-content/uploads/2014/02/PyNXctx9_m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714752"/>
            <a:ext cx="3114241" cy="2588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Внимание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- избирательная направленность восприятия на тот или иной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объект.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000372"/>
            <a:ext cx="4968552" cy="3240360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Лото «Профессии»;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 Игра «Какой профессии не хватает?»;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Игра «Что изменилось?».</a:t>
            </a:r>
          </a:p>
          <a:p>
            <a:pPr>
              <a:buFontTx/>
              <a:buChar char="-"/>
            </a:pP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7170" name="Picture 2" descr="https://avatars.mds.yandex.net/get-pdb/214107/30a1be6f-bdc2-485b-aed6-2b743a5e8fed/s1200?webp=false"/>
          <p:cNvPicPr>
            <a:picLocks noChangeAspect="1" noChangeArrowheads="1"/>
          </p:cNvPicPr>
          <p:nvPr/>
        </p:nvPicPr>
        <p:blipFill>
          <a:blip r:embed="rId4" cstate="print"/>
          <a:srcRect l="9671"/>
          <a:stretch>
            <a:fillRect/>
          </a:stretch>
        </p:blipFill>
        <p:spPr bwMode="auto">
          <a:xfrm>
            <a:off x="5429256" y="4071942"/>
            <a:ext cx="3336404" cy="2308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4856584" cy="3240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00042"/>
            <a:ext cx="4128459" cy="30963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ÐÐ°ÑÑÐ¸Ð½ÐºÐ¸ Ð¿Ð¾ Ð·Ð°Ð¿ÑÐ¾ÑÑ Ð¸Ð³ÑÐ° ÑÑÐ¾ Ð¸Ð·Ð¼ÐµÐ½Ð¸Ð»Ð¾ÑÑ Ð² Ð¿ÑÐ¾ÑÐµÑÑÐ¸Ð¸"/>
          <p:cNvPicPr>
            <a:picLocks noChangeAspect="1" noChangeArrowheads="1"/>
          </p:cNvPicPr>
          <p:nvPr/>
        </p:nvPicPr>
        <p:blipFill>
          <a:blip r:embed="rId5" cstate="print"/>
          <a:srcRect l="5115" t="15402" r="7931" b="8871"/>
          <a:stretch>
            <a:fillRect/>
          </a:stretch>
        </p:blipFill>
        <p:spPr bwMode="auto">
          <a:xfrm>
            <a:off x="4786314" y="3357562"/>
            <a:ext cx="4143404" cy="28760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5" name="Picture 1" descr="C:\Users\User\Desktop\МАДОУ дс 3 Стендовый доклад\P13307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9162" y="3714752"/>
            <a:ext cx="3524275" cy="26432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C:\Users\User\Desktop\МАДОУ дс 3 Стендовый доклад\P1330728.JPG"/>
          <p:cNvPicPr>
            <a:picLocks noChangeAspect="1" noChangeArrowheads="1"/>
          </p:cNvPicPr>
          <p:nvPr/>
        </p:nvPicPr>
        <p:blipFill>
          <a:blip r:embed="rId7" cstate="print"/>
          <a:srcRect t="7441" r="6982"/>
          <a:stretch>
            <a:fillRect/>
          </a:stretch>
        </p:blipFill>
        <p:spPr bwMode="auto">
          <a:xfrm>
            <a:off x="4857751" y="428604"/>
            <a:ext cx="3667623" cy="27371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208912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Воображение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– способность человека к построению новых образов путем переработки психических компонентов, обретенных в прошлом опыте; процесс создания образа предмета или ситуации путем перестройки личных представлений.  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928934"/>
            <a:ext cx="5616624" cy="302433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Игра «Собери куклу на работу»;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Игра «Изобрази профессию»;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 Сюжетно-ролевые игры.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https://myslide.ru/documents_3/45a334c38010ee8e7c21a8ee83a18d72/img20.jpg"/>
          <p:cNvPicPr>
            <a:picLocks noChangeAspect="1" noChangeArrowheads="1"/>
          </p:cNvPicPr>
          <p:nvPr/>
        </p:nvPicPr>
        <p:blipFill>
          <a:blip r:embed="rId4"/>
          <a:srcRect l="54376" t="25000" r="9062" b="14999"/>
          <a:stretch>
            <a:fillRect/>
          </a:stretch>
        </p:blipFill>
        <p:spPr bwMode="auto">
          <a:xfrm>
            <a:off x="6215074" y="3286124"/>
            <a:ext cx="2571768" cy="3165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4856584" cy="3240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ÐÐ¾Ð½ÑÐ¿ÐµÐºÑ ÑÐµÐ¼Ð°ÑÐ¸ÑÐµÑÐºÐ¾Ð³Ð¾ Ð·Ð°Ð½ÑÑÐ¸Ñ Â«ÐÑÐµ Ð¿ÑÐ¾ÑÐµÑÑÐ¸Ð¸ Ð½ÑÐ¶Ð½Ñ! ÐÑÐµ Ð¿ÑÐ¾ÑÐµÑÑÐ¸Ð¸ Ð²Ð°Ð¶Ð½Ñ!Â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28604"/>
            <a:ext cx="3960440" cy="29688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643314"/>
            <a:ext cx="3929090" cy="2857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5" name="Picture 5" descr="ÐÐ°ÑÑÐ¸Ð½ÐºÐ¸ Ð¿Ð¾ Ð·Ð°Ð¿ÑÐ¾ÑÑ ÑÑÐ¶ÐµÑÐ½Ð¾-ÑÐ¾Ð»ÐµÐ²Ð°Ñ Ð¸Ð³ÑÐ° Ð¼Ð°Ð³Ð°Ð·Ð¸Ð½ Ð¾Ð±Ð¾ÑÑÐ´Ð¾Ð²Ð°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3571876"/>
            <a:ext cx="3891282" cy="2918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500042"/>
            <a:ext cx="3929090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772400" cy="3096344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внимание!</a:t>
            </a:r>
            <a:endParaRPr lang="ru-RU" sz="6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4856584" cy="32403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280920" cy="374441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Профессиональная ориентация дошкольников</a:t>
            </a:r>
            <a:r>
              <a:rPr lang="ru-RU" sz="2400" dirty="0" smtClean="0"/>
              <a:t> 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 это ознакомление с трудом взрослых и с окружающим миром 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 младшем дошкольном возрасте, когда дети через сказки, общение со взрослыми и средства массовой информации узнают о разных профессиях. В зависимости от способностей, психологических особенностей темперамента и характера, 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от воспитания ребенка и привития ему ценности труда 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 детей формируется система знаний о профессиях, интересы и отношение к определенным видам деятельности.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 descr="C:\Users\User\Desktop\МАДОУ дс 3 Стендовый доклад\P13307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143380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User\Desktop\МАДОУ дс 3 Стендовый доклад\изображение_viber_2019-08-14_09-00-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4143380"/>
            <a:ext cx="171451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User\Desktop\МАДОУ дс 3 Стендовый доклад\P13307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71472" y="4214818"/>
            <a:ext cx="2714644" cy="218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8280920" cy="230425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Мышление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- способность человека рассуждать, представляющая собою процесс отражения объективной действительности в представлениях, суждениях, понятиях.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5616624" cy="3240360"/>
          </a:xfrm>
        </p:spPr>
        <p:txBody>
          <a:bodyPr/>
          <a:lstStyle/>
          <a:p>
            <a:pPr algn="l"/>
            <a:r>
              <a:rPr lang="ru-RU" i="1" dirty="0" smtClean="0">
                <a:solidFill>
                  <a:schemeClr val="tx2"/>
                </a:solidFill>
              </a:rPr>
              <a:t>- Загадки о профессиях;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 Игра«В какой профессии пригодятся эти предметы»;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chemeClr val="tx2"/>
                </a:solidFill>
              </a:rPr>
              <a:t> Лото «Профессии».</a:t>
            </a:r>
          </a:p>
          <a:p>
            <a:pPr>
              <a:buFontTx/>
              <a:buChar char="-"/>
            </a:pPr>
            <a:endParaRPr lang="ru-RU" i="1" dirty="0"/>
          </a:p>
        </p:txBody>
      </p:sp>
      <p:pic>
        <p:nvPicPr>
          <p:cNvPr id="8" name="Picture 2" descr="https://smartprogress.do/uploadImages/0013075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071810"/>
            <a:ext cx="3286099" cy="328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1" y="0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4856584" cy="3240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ÐÐ°ÑÑÐ¸Ð½ÐºÐ¸ Ð¿Ð¾ Ð·Ð°Ð¿ÑÐ¾ÑÑ Ð¸Ð³ÑÑ Ð¿Ð¾ Ð¿ÑÐ¾ÑÐ¾ÑÐ¸ÐµÐ½ÑÐ¸ÑÐ¾Ð²Ð°Ð½Ð¸Ñ Ð² Ð´Ð¾Ñ Ð´Ð»Ñ Ð´Ð¾ÑÐºÐ¾Ð»ÑÐ½Ð¸ÐºÐ¾Ð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857628"/>
            <a:ext cx="3714776" cy="24378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428604"/>
            <a:ext cx="4320479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214686"/>
            <a:ext cx="4289804" cy="32173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 l="2784" t="4029" r="5445" b="6073"/>
          <a:stretch>
            <a:fillRect/>
          </a:stretch>
        </p:blipFill>
        <p:spPr bwMode="auto">
          <a:xfrm>
            <a:off x="571472" y="357166"/>
            <a:ext cx="3714776" cy="27292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К какой профессии относятся эти предметы?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2290" name="Picture 2" descr="ÐÐ°ÑÑÐ¸Ð½ÐºÐ¸ Ð¿Ð¾ Ð·Ð°Ð¿ÑÐ¾ÑÑ ÐºÐ°ÑÑÐ¸Ð½ÐºÐ¸ Ð¸Ð½ÑÑÑÑÐ¼ÐµÐ½ÑÑ ÑÑÑÐ¾Ð¸ÑÐµÐ»Ñ"/>
          <p:cNvPicPr>
            <a:picLocks noChangeAspect="1" noChangeArrowheads="1"/>
          </p:cNvPicPr>
          <p:nvPr/>
        </p:nvPicPr>
        <p:blipFill>
          <a:blip r:embed="rId4" cstate="print"/>
          <a:srcRect l="3748" r="2561" b="14440"/>
          <a:stretch>
            <a:fillRect/>
          </a:stretch>
        </p:blipFill>
        <p:spPr bwMode="auto">
          <a:xfrm>
            <a:off x="2571736" y="2000240"/>
            <a:ext cx="6240756" cy="4742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http://lcius.com/wp-content/uploads/2018/12/stickman_question_mark_thinking_pc_1600_clr_1680.png"/>
          <p:cNvPicPr>
            <a:picLocks noChangeAspect="1" noChangeArrowheads="1"/>
          </p:cNvPicPr>
          <p:nvPr/>
        </p:nvPicPr>
        <p:blipFill>
          <a:blip r:embed="rId5" cstate="print"/>
          <a:srcRect r="26295"/>
          <a:stretch>
            <a:fillRect/>
          </a:stretch>
        </p:blipFill>
        <p:spPr bwMode="auto">
          <a:xfrm>
            <a:off x="500034" y="2285992"/>
            <a:ext cx="1857356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7"/>
            <a:ext cx="77724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 какой профессии относятся эти предметы?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3794" name="Picture 2" descr="ÐÐ°ÑÑÐ¸Ð½ÐºÐ¸ Ð¿Ð¾ Ð·Ð°Ð¿ÑÐ¾ÑÑ ÐºÐ°ÑÑÐ¸Ð½ÐºÐ¸ Ð¸Ð½ÑÑÑÑÐ¼ÐµÐ½ÑÑ Ð²ÑÐ°Ñ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000240"/>
            <a:ext cx="6427559" cy="4605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lcius.com/wp-content/uploads/2018/12/stickman_question_mark_thinking_pc_1600_clr_1680.png"/>
          <p:cNvPicPr>
            <a:picLocks noChangeAspect="1" noChangeArrowheads="1"/>
          </p:cNvPicPr>
          <p:nvPr/>
        </p:nvPicPr>
        <p:blipFill>
          <a:blip r:embed="rId5" cstate="print"/>
          <a:srcRect r="26295"/>
          <a:stretch>
            <a:fillRect/>
          </a:stretch>
        </p:blipFill>
        <p:spPr bwMode="auto">
          <a:xfrm>
            <a:off x="285720" y="2357430"/>
            <a:ext cx="1857356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 какой профессии относятся эти предметы?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4856584" cy="3240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4818" name="Picture 2" descr="ÐÐ°ÑÑÐ¸Ð½ÐºÐ¸ Ð¿Ð¾ Ð·Ð°Ð¿ÑÐ¾ÑÑ ÐºÐ°ÑÑÐ¸Ð½ÐºÐ¸ Ð¸Ð½ÑÑÑÑÐ¼ÐµÐ½ÑÑ Ð¿Ð°ÑÐ¸ÐºÐ¼Ð°ÑÐµÑ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921534"/>
            <a:ext cx="7000924" cy="4746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lcius.com/wp-content/uploads/2018/12/stickman_question_mark_thinking_pc_1600_clr_1680.png"/>
          <p:cNvPicPr>
            <a:picLocks noChangeAspect="1" noChangeArrowheads="1"/>
          </p:cNvPicPr>
          <p:nvPr/>
        </p:nvPicPr>
        <p:blipFill>
          <a:blip r:embed="rId5" cstate="print"/>
          <a:srcRect r="26295"/>
          <a:stretch>
            <a:fillRect/>
          </a:stretch>
        </p:blipFill>
        <p:spPr bwMode="auto">
          <a:xfrm>
            <a:off x="142844" y="2214554"/>
            <a:ext cx="1719142" cy="2665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 какой профессии относятся эти предметы?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4856584" cy="3240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5842" name="Picture 2" descr="ÐÐ°ÑÑÐ¸Ð½ÐºÐ¸ Ð¿Ð¾ Ð·Ð°Ð¿ÑÐ¾ÑÑ ÐºÐ°ÑÑÐ¸Ð½ÐºÐ¸ Ð°ÑÑÐ¸Ð±ÑÑÑ Ð¿Ð¾ÑÑÐ°Ð»ÑÐ¾Ð½"/>
          <p:cNvPicPr>
            <a:picLocks noChangeAspect="1" noChangeArrowheads="1"/>
          </p:cNvPicPr>
          <p:nvPr/>
        </p:nvPicPr>
        <p:blipFill>
          <a:blip r:embed="rId4" cstate="print"/>
          <a:srcRect l="28901" t="11520" r="23945" b="4961"/>
          <a:stretch>
            <a:fillRect/>
          </a:stretch>
        </p:blipFill>
        <p:spPr bwMode="auto">
          <a:xfrm>
            <a:off x="285720" y="1571612"/>
            <a:ext cx="223224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44" name="AutoShape 4" descr="ÐÐ°ÑÑÐ¸Ð½ÐºÐ¸ Ð¿Ð¾ Ð·Ð°Ð¿ÑÐ¾ÑÑ Ð¿Ð¸ÑÑÐ¼Ð° Ð¸ Ð¿Ð¾ÑÑÐ»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6" name="Picture 6" descr="ÐÐ°ÑÑÐ¸Ð½ÐºÐ¸ Ð¿Ð¾ Ð·Ð°Ð¿ÑÐ¾ÑÑ Ð¿Ð¸ÑÑÐ¼Ð° Ð¸ Ð¿Ð¾ÑÑÐ»ÐºÐ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214686"/>
            <a:ext cx="651213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lcius.com/wp-content/uploads/2018/12/stickman_question_mark_thinking_pc_1600_clr_1680.png"/>
          <p:cNvPicPr>
            <a:picLocks noChangeAspect="1" noChangeArrowheads="1"/>
          </p:cNvPicPr>
          <p:nvPr/>
        </p:nvPicPr>
        <p:blipFill>
          <a:blip r:embed="rId6" cstate="print"/>
          <a:srcRect r="26295"/>
          <a:stretch>
            <a:fillRect/>
          </a:stretch>
        </p:blipFill>
        <p:spPr bwMode="auto">
          <a:xfrm>
            <a:off x="7215206" y="1428736"/>
            <a:ext cx="1350570" cy="209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3" y="-3"/>
            <a:ext cx="9144001" cy="16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51520" y="404664"/>
            <a:ext cx="2736304" cy="1728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 какой профессии относятся эти предметы?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4856584" cy="3240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6870" name="Picture 6" descr="ÐÐ°ÑÑÐ¸Ð½ÐºÐ¸ Ð¿Ð¾ Ð·Ð°Ð¿ÑÐ¾ÑÑ ÑÐ°ÑÑÑÐº  Ð´Ð²Ð¾ÑÐ½Ð¸ÐºÐ° Ð½Ðµ Ð½Ð° ÑÐµÐ»Ð¾Ð²ÐµÐº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988840"/>
            <a:ext cx="3167236" cy="3834840"/>
          </a:xfrm>
          <a:prstGeom prst="rect">
            <a:avLst/>
          </a:prstGeom>
          <a:noFill/>
        </p:spPr>
      </p:pic>
      <p:pic>
        <p:nvPicPr>
          <p:cNvPr id="36866" name="Picture 2" descr="ÐÐ°ÑÑÐ¸Ð½ÐºÐ¸ Ð¿Ð¾ Ð·Ð°Ð¿ÑÐ¾ÑÑ Ð¼ÐµÑÐ»Ð°"/>
          <p:cNvPicPr>
            <a:picLocks noChangeAspect="1" noChangeArrowheads="1"/>
          </p:cNvPicPr>
          <p:nvPr/>
        </p:nvPicPr>
        <p:blipFill>
          <a:blip r:embed="rId5" cstate="print"/>
          <a:srcRect l="7560" t="5610" r="16841" b="3222"/>
          <a:stretch>
            <a:fillRect/>
          </a:stretch>
        </p:blipFill>
        <p:spPr bwMode="auto">
          <a:xfrm>
            <a:off x="766654" y="2564904"/>
            <a:ext cx="3157274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Picture 4" descr="ÐÐ°ÑÑÐ¸Ð½ÐºÐ¸ Ð¿Ð¾ Ð·Ð°Ð¿ÑÐ¾ÑÑ Ð»Ð¾Ð¿Ð°ÑÐ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2996952"/>
            <a:ext cx="3422154" cy="3422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245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Развитие психических процессов у воспитанников  по средствам ранней профориентации в ДОУ</vt:lpstr>
      <vt:lpstr>Профессиональная ориентация дошкольников  - это ознакомление с трудом взрослых и с окружающим миром  в младшем дошкольном возрасте, когда дети через сказки, общение со взрослыми и средства массовой информации узнают о разных профессиях. В зависимости от способностей, психологических особенностей темперамента и характера,  от воспитания ребенка и привития ему ценности труда  у детей формируется система знаний о профессиях, интересы и отношение к определенным видам деятельности.</vt:lpstr>
      <vt:lpstr>Мышление- способность человека рассуждать, представляющая собою процесс отражения объективной действительности в представлениях, суждениях, понятиях.</vt:lpstr>
      <vt:lpstr>Слайд 4</vt:lpstr>
      <vt:lpstr>К какой профессии относятся эти предметы?</vt:lpstr>
      <vt:lpstr>К какой профессии относятся эти предметы?</vt:lpstr>
      <vt:lpstr>К какой профессии относятся эти предметы?</vt:lpstr>
      <vt:lpstr>К какой профессии относятся эти предметы?</vt:lpstr>
      <vt:lpstr>К какой профессии относятся эти предметы?</vt:lpstr>
      <vt:lpstr>Память - Способность сохранять и воспроизводить в сознании прежние впечатления, опыт, а также самый запас хранящихся в сознании впечатлений.</vt:lpstr>
      <vt:lpstr>Восприятие - непосредственное чувственное отражение действительности в сознании, способность воспринимать, различать и усваивать явления внешнего мира.</vt:lpstr>
      <vt:lpstr>Внимание - избирательная направленность восприятия на тот или иной объект.</vt:lpstr>
      <vt:lpstr>Слайд 13</vt:lpstr>
      <vt:lpstr>Воображение – способность человека к построению новых образов путем переработки психических компонентов, обретенных в прошлом опыте; процесс создания образа предмета или ситуации путем перестройки личных представлений.  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Психолог</dc:creator>
  <cp:lastModifiedBy>User</cp:lastModifiedBy>
  <cp:revision>32</cp:revision>
  <dcterms:created xsi:type="dcterms:W3CDTF">2019-06-17T04:40:28Z</dcterms:created>
  <dcterms:modified xsi:type="dcterms:W3CDTF">2019-08-20T06:03:43Z</dcterms:modified>
</cp:coreProperties>
</file>