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296899"/>
            <a:ext cx="9595691" cy="1646302"/>
          </a:xfrm>
        </p:spPr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векторы проектной и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исследовательской деятельности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сетевых предметных площадках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35876" y="5097435"/>
            <a:ext cx="7766936" cy="1096899"/>
          </a:xfrm>
        </p:spPr>
        <p:txBody>
          <a:bodyPr/>
          <a:lstStyle/>
          <a:p>
            <a:r>
              <a:rPr lang="ru-RU" dirty="0" smtClean="0"/>
              <a:t>Фёдоров Евгений Фёдорович, кандидат биологических наук, заместитель директора МАОУ СОШ №8 г. Ишима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0115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0890" y="246043"/>
            <a:ext cx="8596668" cy="866660"/>
          </a:xfrm>
        </p:spPr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«Шаг в будущее»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51692" y="925417"/>
            <a:ext cx="9970265" cy="7491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Школьная научно-практическая конференция «Шаг в будущее»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1692" y="1979364"/>
            <a:ext cx="9970265" cy="7491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Городская научно-практическая конференция «Шаг в будущее»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5056742" y="1672728"/>
            <a:ext cx="760164" cy="3084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1691" y="3038819"/>
            <a:ext cx="9970265" cy="7491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Региональная научно-практическая конференция «Шаг в будущее» (г. Тюмень, октябрь)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5056742" y="2721167"/>
            <a:ext cx="760164" cy="3084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51691" y="4114798"/>
            <a:ext cx="3051672" cy="15258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Всероссийская научно-практическая конференция «Шаг в будущее» (г. Москва, март)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1597445" y="3806326"/>
            <a:ext cx="760164" cy="3084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798986" y="4092766"/>
            <a:ext cx="3038823" cy="15258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Окружная научно-практическая конференция «Шаг в будущее» (г. Челябинск, ноябрь-декабрь)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5094390" y="3795311"/>
            <a:ext cx="760164" cy="3084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5400000">
            <a:off x="3264668" y="4703279"/>
            <a:ext cx="760164" cy="3084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304183" y="4092766"/>
            <a:ext cx="3174705" cy="15258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Российское соревнование-выставка юных исследователей «Шаг в будущее,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Юниор (апрель)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8511453" y="3795311"/>
            <a:ext cx="760164" cy="3084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89339" y="5960127"/>
            <a:ext cx="9970265" cy="7491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Соревнование молодых ученых Европейского союза и участие в награждении Нобелевской премией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1597445" y="5658996"/>
            <a:ext cx="760164" cy="3084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486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3219"/>
            <a:ext cx="9942926" cy="6395291"/>
          </a:xfrm>
        </p:spPr>
        <p:txBody>
          <a:bodyPr>
            <a:noAutofit/>
          </a:bodyPr>
          <a:lstStyle/>
          <a:p>
            <a:pPr fontAlgn="base"/>
            <a:r>
              <a:rPr lang="ru-RU" sz="1200" b="1" dirty="0"/>
              <a:t>Награды лауреатам</a:t>
            </a:r>
            <a:endParaRPr lang="ru-RU" sz="1200" dirty="0"/>
          </a:p>
          <a:p>
            <a:pPr fontAlgn="base"/>
            <a:r>
              <a:rPr lang="ru-RU" sz="1200" dirty="0"/>
              <a:t>Большой научный кубок России – абсолютное первенство в соревновании команд молодых исследователей</a:t>
            </a:r>
          </a:p>
          <a:p>
            <a:pPr fontAlgn="base"/>
            <a:r>
              <a:rPr lang="ru-RU" sz="1200" dirty="0"/>
              <a:t>Научные кубки России первой, второй, третьей степеней в соревновании команд молодых исследователей</a:t>
            </a:r>
          </a:p>
          <a:p>
            <a:pPr fontAlgn="base"/>
            <a:r>
              <a:rPr lang="ru-RU" sz="1200" dirty="0"/>
              <a:t>Большие и малые научные медали за успехи в научно-исследовательской деятельности, академические медали за научные достижения и эрудицию</a:t>
            </a:r>
          </a:p>
          <a:p>
            <a:pPr fontAlgn="base"/>
            <a:r>
              <a:rPr lang="ru-RU" sz="1200" dirty="0"/>
              <a:t>Научные стипендии и молодежные академические премии программы «Шаг в будущее»</a:t>
            </a:r>
          </a:p>
          <a:p>
            <a:pPr fontAlgn="base"/>
            <a:r>
              <a:rPr lang="ru-RU" sz="1200" dirty="0"/>
              <a:t>Дипломы победителей конкурса исследовательских работ в абсолютном первенстве и в профессиональных номинациях</a:t>
            </a:r>
          </a:p>
          <a:p>
            <a:pPr fontAlgn="base"/>
            <a:r>
              <a:rPr lang="ru-RU" sz="1200" dirty="0"/>
              <a:t>Специальные призы, учрежденные российскими спонсорами и дарителями: научными организациями, высокотехнологичными компаниями, средствами массовой информации и издательствами, финансовыми учреждениями, торговыми организациями и др.</a:t>
            </a:r>
          </a:p>
          <a:p>
            <a:pPr fontAlgn="base"/>
            <a:r>
              <a:rPr lang="ru-RU" sz="1200" dirty="0"/>
              <a:t>Дипломы и призы международных научных обществ, корпораций и компаний; в том числе специальные дипломы и призы Корпорации </a:t>
            </a:r>
            <a:r>
              <a:rPr lang="ru-RU" sz="1200" dirty="0" err="1"/>
              <a:t>Intel</a:t>
            </a:r>
            <a:r>
              <a:rPr lang="ru-RU" sz="1200" dirty="0"/>
              <a:t>, Корпорации </a:t>
            </a:r>
            <a:r>
              <a:rPr lang="ru-RU" sz="1200" dirty="0" err="1"/>
              <a:t>Ricoh</a:t>
            </a:r>
            <a:r>
              <a:rPr lang="ru-RU" sz="1200" dirty="0"/>
              <a:t>, Общества </a:t>
            </a:r>
            <a:r>
              <a:rPr lang="ru-RU" sz="1200" dirty="0" err="1"/>
              <a:t>Mu</a:t>
            </a:r>
            <a:r>
              <a:rPr lang="ru-RU" sz="1200" dirty="0"/>
              <a:t> </a:t>
            </a:r>
            <a:r>
              <a:rPr lang="ru-RU" sz="1200" dirty="0" err="1"/>
              <a:t>Alpha</a:t>
            </a:r>
            <a:r>
              <a:rPr lang="ru-RU" sz="1200" dirty="0"/>
              <a:t> </a:t>
            </a:r>
            <a:r>
              <a:rPr lang="ru-RU" sz="1200" dirty="0" err="1"/>
              <a:t>Theta</a:t>
            </a:r>
            <a:r>
              <a:rPr lang="ru-RU" sz="1200" dirty="0"/>
              <a:t>, Общества Биологии Ин </a:t>
            </a:r>
            <a:r>
              <a:rPr lang="ru-RU" sz="1200" dirty="0" err="1"/>
              <a:t>Витро</a:t>
            </a:r>
            <a:r>
              <a:rPr lang="ru-RU" sz="1200" dirty="0"/>
              <a:t>, </a:t>
            </a:r>
            <a:r>
              <a:rPr lang="ru-RU" sz="1200" dirty="0" err="1"/>
              <a:t>Йельской</a:t>
            </a:r>
            <a:r>
              <a:rPr lang="ru-RU" sz="1200" dirty="0"/>
              <a:t> научно-инженерной Ассоциации, Американского метеорологического общества, Международного фонда ASМ, Международной ассоциации женщин-специалистов в области наук о земле</a:t>
            </a:r>
          </a:p>
          <a:p>
            <a:pPr fontAlgn="base"/>
            <a:r>
              <a:rPr lang="ru-RU" sz="1200" dirty="0"/>
              <a:t>Призы Национального фестиваля модельеров и дизайнеров</a:t>
            </a:r>
          </a:p>
          <a:p>
            <a:pPr fontAlgn="base"/>
            <a:r>
              <a:rPr lang="ru-RU" sz="1200" dirty="0"/>
              <a:t>Почетные дипломы «действительный член» и «член-корреспондент» Российского молодежного политехнического общества</a:t>
            </a:r>
          </a:p>
          <a:p>
            <a:pPr fontAlgn="base"/>
            <a:r>
              <a:rPr lang="ru-RU" sz="1200" dirty="0"/>
              <a:t>Рекомендации в Национальные делегации России для участия в ведущих международных молодежных научных конференциях, выставках, соревнованиях, проводимых за рубежом</a:t>
            </a:r>
          </a:p>
          <a:p>
            <a:pPr fontAlgn="base"/>
            <a:r>
              <a:rPr lang="ru-RU" sz="1200" dirty="0"/>
              <a:t>Дипломы первой, второй и третьей степени победителей в научных конкурсах тематических секций конференции и выставки форума</a:t>
            </a:r>
          </a:p>
          <a:p>
            <a:pPr fontAlgn="base"/>
            <a:r>
              <a:rPr lang="ru-RU" sz="1200" dirty="0"/>
              <a:t>Дипломы победителей Олимпиады школьников «Шаг в будущее»</a:t>
            </a:r>
          </a:p>
          <a:p>
            <a:pPr fontAlgn="base"/>
            <a:r>
              <a:rPr lang="ru-RU" sz="1200" dirty="0"/>
              <a:t>Дипломы и призы интеллектуального конкурса по технологии развития памяти и логики</a:t>
            </a:r>
          </a:p>
          <a:p>
            <a:pPr fontAlgn="base"/>
            <a:r>
              <a:rPr lang="ru-RU" sz="1200" dirty="0"/>
              <a:t>Публикации статей с изложением результатов представленной работы в сборнике «Научные труды молодых исследователей программы «Шаг в будущее»</a:t>
            </a:r>
          </a:p>
          <a:p>
            <a:pPr fontAlgn="base"/>
            <a:r>
              <a:rPr lang="ru-RU" sz="1200" dirty="0"/>
              <a:t>Дипломы и призы победителей конкурса «Лучшая презентация научно-исследовательской работы на английском языке»</a:t>
            </a:r>
          </a:p>
          <a:p>
            <a:pPr fontAlgn="base"/>
            <a:r>
              <a:rPr lang="ru-RU" sz="1200" dirty="0"/>
              <a:t>Свидетельства участников выставки и </a:t>
            </a:r>
            <a:r>
              <a:rPr lang="ru-RU" sz="1200" dirty="0" smtClean="0"/>
              <a:t>конференции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076897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Балтийский научно-инженерный конкурс (февраль, г. Санкт-Петербург)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77334" y="2106058"/>
            <a:ext cx="8940392" cy="24328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4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Региональный </a:t>
            </a:r>
            <a:r>
              <a:rPr lang="ru-RU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конкурс исследовательских работ школьников «ЭКОЛОГИЯ ЖИЗНЕННОГО ПРОСТРАНСТВА</a:t>
            </a:r>
            <a:r>
              <a:rPr lang="ru-RU" sz="4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(апрель, г. Тюмень) – премия для поддержки талантливой молодежи. </a:t>
            </a:r>
            <a:endParaRPr lang="ru-RU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77334" y="4714608"/>
            <a:ext cx="8940392" cy="13881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– </a:t>
            </a:r>
            <a:r>
              <a:rPr lang="ru-RU" sz="4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Всероссийский конкурс проектных и исследовательских работ школьников. Центр «Сириус»</a:t>
            </a:r>
            <a:endParaRPr lang="ru-RU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8502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Школьная лига «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Роснано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– летние федеральные смены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Наноград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77334" y="2106058"/>
            <a:ext cx="8940392" cy="41184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Инженерно-конструкторские школы «Лифт в будущее» по итогам конкурса «Система приоритетов». «Сириус».</a:t>
            </a:r>
          </a:p>
          <a:p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Всероссийский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молодёжный конкурс инженерных и инновационных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проектов «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Техномейке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1634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Ключевые направления проектной деятельности в рамках сетевых площадок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автономный транспорт,</a:t>
            </a:r>
          </a:p>
          <a:p>
            <a:r>
              <a:rPr lang="ru-RU" dirty="0"/>
              <a:t>безопасность человека,</a:t>
            </a:r>
          </a:p>
          <a:p>
            <a:r>
              <a:rPr lang="ru-RU" dirty="0"/>
              <a:t>беспилотные летательные аппараты,</a:t>
            </a:r>
          </a:p>
          <a:p>
            <a:r>
              <a:rPr lang="ru-RU" dirty="0"/>
              <a:t>биоинформационные и </a:t>
            </a:r>
            <a:r>
              <a:rPr lang="ru-RU" dirty="0" err="1"/>
              <a:t>нейротехнологии</a:t>
            </a:r>
            <a:r>
              <a:rPr lang="ru-RU" dirty="0"/>
              <a:t>,</a:t>
            </a:r>
          </a:p>
          <a:p>
            <a:r>
              <a:rPr lang="ru-RU" dirty="0"/>
              <a:t>большие данные и машинное обучение,</a:t>
            </a:r>
          </a:p>
          <a:p>
            <a:r>
              <a:rPr lang="ru-RU" dirty="0"/>
              <a:t>персональная медицина,</a:t>
            </a:r>
          </a:p>
          <a:p>
            <a:r>
              <a:rPr lang="ru-RU" dirty="0"/>
              <a:t>современные технологии в нефтедобывающей и нефтеперерабатывающей промышленности,</a:t>
            </a:r>
          </a:p>
          <a:p>
            <a:r>
              <a:rPr lang="ru-RU" dirty="0"/>
              <a:t>современные технологии в сельском хозяйстве,</a:t>
            </a:r>
          </a:p>
          <a:p>
            <a:r>
              <a:rPr lang="ru-RU" dirty="0"/>
              <a:t>энергетические системы.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926854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E2D8B8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</TotalTime>
  <Words>522</Words>
  <Application>Microsoft Office PowerPoint</Application>
  <PresentationFormat>Широкоэкранный</PresentationFormat>
  <Paragraphs>44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Аспект</vt:lpstr>
      <vt:lpstr>Основные векторы проектной и исследовательской деятельности в сетевых предметных площадках </vt:lpstr>
      <vt:lpstr>Программа «Шаг в будущее» </vt:lpstr>
      <vt:lpstr>Презентация PowerPoint</vt:lpstr>
      <vt:lpstr>Балтийский научно-инженерный конкурс (февраль, г. Санкт-Петербург) </vt:lpstr>
      <vt:lpstr>Школьная лига «Роснано» – летние федеральные смены Наноград.</vt:lpstr>
      <vt:lpstr>Ключевые направления проектной деятельности в рамках сетевых площадок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векторы </dc:title>
  <dc:creator>Админ</dc:creator>
  <cp:lastModifiedBy>Админ</cp:lastModifiedBy>
  <cp:revision>6</cp:revision>
  <dcterms:created xsi:type="dcterms:W3CDTF">2017-04-25T12:12:17Z</dcterms:created>
  <dcterms:modified xsi:type="dcterms:W3CDTF">2017-04-25T12:41:37Z</dcterms:modified>
</cp:coreProperties>
</file>