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77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4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6004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364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944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951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39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37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04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70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92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9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36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91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50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16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3777D-7C11-4EE4-95E6-3E88BE5ABF6A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BEC55D-5F00-4724-941C-7FC6871F3C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84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6583" y="278674"/>
            <a:ext cx="9998029" cy="291737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Литература по теме «</a:t>
            </a:r>
            <a:r>
              <a:rPr lang="ru-RU" dirty="0"/>
              <a:t>И</a:t>
            </a:r>
            <a:r>
              <a:rPr lang="ru-RU" dirty="0" smtClean="0"/>
              <a:t>сследовательская деятельность»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62651" y="3709851"/>
            <a:ext cx="4441961" cy="2193811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Подготовила: </a:t>
            </a:r>
          </a:p>
          <a:p>
            <a:r>
              <a:rPr lang="ru-RU" dirty="0" smtClean="0"/>
              <a:t>Басова Евгения Александровна, </a:t>
            </a:r>
          </a:p>
          <a:p>
            <a:r>
              <a:rPr lang="ru-RU" dirty="0" err="1" smtClean="0"/>
              <a:t>к.п.н</a:t>
            </a:r>
            <a:r>
              <a:rPr lang="ru-RU" dirty="0" smtClean="0"/>
              <a:t>, Методист Центра по работе с одаренными детьми, ТОГИРРО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22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205" y="-1"/>
            <a:ext cx="10763795" cy="6783977"/>
          </a:xfrm>
        </p:spPr>
        <p:txBody>
          <a:bodyPr/>
          <a:lstStyle/>
          <a:p>
            <a:pPr fontAlgn="t"/>
            <a:r>
              <a:rPr lang="ru-RU" b="1" dirty="0"/>
              <a:t>Алексеев Н. Г., Леонтович А. В., Обухов А. В., Фомина Л. Ф. Концепция развития исследовательской деятельности учащихся // Исследовательская работа школьников. 2001. №. 1.</a:t>
            </a:r>
            <a:endParaRPr lang="ru-RU" dirty="0"/>
          </a:p>
          <a:p>
            <a:r>
              <a:rPr lang="ru-RU" b="1" dirty="0"/>
              <a:t>Леонтович А.В. Исследовательская деятельность учащихся.- М.: 2003. –  96с. </a:t>
            </a:r>
            <a:endParaRPr lang="ru-RU" dirty="0"/>
          </a:p>
          <a:p>
            <a:pPr fontAlgn="t"/>
            <a:r>
              <a:rPr lang="ru-RU" b="1" dirty="0"/>
              <a:t>Обухов А.С. Исследовательская позиция и исследовательская деятельность: что и как развивать? // Исследовательская работа школьников. 2003. №4. С. 18-23.</a:t>
            </a:r>
            <a:endParaRPr lang="ru-RU" dirty="0"/>
          </a:p>
          <a:p>
            <a:pPr fontAlgn="t"/>
            <a:r>
              <a:rPr lang="ru-RU" b="1" dirty="0" err="1"/>
              <a:t>Поддьяков</a:t>
            </a:r>
            <a:r>
              <a:rPr lang="ru-RU" b="1" dirty="0"/>
              <a:t> А.Н. Исследовательское поведение, интеллект и творчество // Исследовательская работа школьников. 2002. №2. С. 29-42.</a:t>
            </a:r>
            <a:endParaRPr lang="ru-RU" dirty="0"/>
          </a:p>
          <a:p>
            <a:pPr fontAlgn="t"/>
            <a:r>
              <a:rPr lang="ru-RU" b="1" dirty="0"/>
              <a:t>Савенков А.И. Исследовательское обучение и проектирование в современном образовании // Исследовательская работа школьников. 2004. №1. С. 22-32.</a:t>
            </a:r>
            <a:endParaRPr lang="ru-RU" dirty="0"/>
          </a:p>
          <a:p>
            <a:pPr fontAlgn="t"/>
            <a:r>
              <a:rPr lang="ru-RU" b="1" dirty="0"/>
              <a:t>Синенко, В. Я. Методология и практика школьного образования: учеб. пособие / В. Я. Синенко. – Новосибирск: Изд-во </a:t>
            </a:r>
            <a:r>
              <a:rPr lang="ru-RU" b="1" dirty="0" err="1"/>
              <a:t>НИПКиПРО</a:t>
            </a:r>
            <a:r>
              <a:rPr lang="ru-RU" b="1" dirty="0"/>
              <a:t>, 2008. </a:t>
            </a:r>
            <a:endParaRPr lang="ru-RU" dirty="0"/>
          </a:p>
          <a:p>
            <a:pPr fontAlgn="t"/>
            <a:r>
              <a:rPr lang="ru-RU" b="1" dirty="0"/>
              <a:t>Усова А.В. Формирование учебно-познавательных умений у учащихся в процессе изучения предметов естественного цикла: Пособие для студентов.  Челябинск: Изд-во ЧГПУ, 2002.</a:t>
            </a:r>
            <a:endParaRPr lang="ru-RU" dirty="0"/>
          </a:p>
          <a:p>
            <a:pPr fontAlgn="t"/>
            <a:r>
              <a:rPr lang="ru-RU" b="1" dirty="0" err="1"/>
              <a:t>Чечель</a:t>
            </a:r>
            <a:r>
              <a:rPr lang="ru-RU" b="1" dirty="0"/>
              <a:t> И.Д. Управление исследовательской деятельностью педагога и учащегося в современной школе. –  М.: Сентябрь, 1998. – 140с.</a:t>
            </a:r>
            <a:endParaRPr lang="ru-RU" dirty="0"/>
          </a:p>
          <a:p>
            <a:pPr fontAlgn="t"/>
            <a:r>
              <a:rPr lang="ru-RU" b="1" dirty="0"/>
              <a:t>Шумакова Н.Б. Исследование как основа обучения// Одаренные дети и современное образование. 2003. №5.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12067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247</Words>
  <Application>Microsoft Office PowerPoint</Application>
  <PresentationFormat>Широкоэкранный</PresentationFormat>
  <Paragraphs>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Легкий дым</vt:lpstr>
      <vt:lpstr>Литература по теме «Исследовательская деятельность»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 по теме «и</dc:title>
  <dc:creator>User</dc:creator>
  <cp:lastModifiedBy>User</cp:lastModifiedBy>
  <cp:revision>4</cp:revision>
  <dcterms:created xsi:type="dcterms:W3CDTF">2017-02-15T04:15:43Z</dcterms:created>
  <dcterms:modified xsi:type="dcterms:W3CDTF">2017-02-15T05:27:32Z</dcterms:modified>
</cp:coreProperties>
</file>