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028343"/>
            <a:ext cx="77153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Внеурочная деятельность является составной частью учебно-воспитательного процесса и одной из форм организации свободного времени обучающихся.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внеурочной деятельностью в рамках реализации ФГОС ООО следует понимать образовательную деятельность, осуществляемую в формах, отличных от классно-урочной, и направленную на достижение планируемых результатов освоения основных образовательных программ основного общего образования.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Особенностью внеурочной деятельности является то, что она направлена на достижение обучающимися в большей степени личностных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Работа с одаренными детьми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Проявлениями одаренности можно считать: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Активность, связанную с желанием познавать новое;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находить оригинальное, нестандартное решение проблем;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прогнозирования, предвосхищения;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Обостренная наблюдательность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Мотивировать к занятиям физикой, создавать положительный эмоциональный настрой;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Ориентировать на познание принципов функционирования современной техники;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Рассматривать истории физики и техники как истории человеческих страстей, как истории открытий пытливого ума конкретных исследователей;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Активное использовать  информационную технику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Вести диалог по поиску ответа на интригующий вопрос (А.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«Приемы педагогической техники»,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http//www.trizway.com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ассоциации, удивительные истории, загадки, стихи и др.)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Создавать ситуации «мозгового штурма» как можно чаще (подходят задачи, имеющие множественное решение, допускающие множество гипотез;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А.Гин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«Физика в открытых задачах»)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Предметная неделя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Разнообразие различных форм  деятельности учащихся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Охват учащихся всех классов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сотрудничества разновозрастной аудитории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выбрать дело в соответствии со своими интересами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проведении вечеров учесть правила: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Должны быть выигрышные домашние заготовки, выросшие из заданий командам;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Грамотно подобрать конкурсные задания (демонстрация, эксперимент);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Предусмотреть конкурс, в проведении или судействе которого участвуют все участники;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Обязательно предусмотреть музыкальный конкурс или музыкальные паузы;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оформлении вечера использовать стенды, выставки, презентации, позволяющие интересно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заполнить паузы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292</Words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Работа с одаренными детьми</vt:lpstr>
      <vt:lpstr>Что делать?</vt:lpstr>
      <vt:lpstr>Что делать?</vt:lpstr>
      <vt:lpstr>Предметная неделя</vt:lpstr>
      <vt:lpstr>При проведении вечеров учесть правила: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16</cp:revision>
  <dcterms:modified xsi:type="dcterms:W3CDTF">2016-01-21T01:02:46Z</dcterms:modified>
</cp:coreProperties>
</file>