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DC9608-B603-4A41-B0B4-A1F26108A4C4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CE90E8-B975-4771-86FC-34AACB74CFD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348880"/>
            <a:ext cx="7797552" cy="964704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ПроЕКТ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>«</a:t>
            </a:r>
            <a:r>
              <a:rPr lang="ru-RU" sz="2700" dirty="0">
                <a:solidFill>
                  <a:schemeClr val="bg1"/>
                </a:solidFill>
              </a:rPr>
              <a:t>Коррекция агрессивного поведения детей дошкольного возраста»</a:t>
            </a:r>
            <a:br>
              <a:rPr lang="ru-RU" sz="2700" dirty="0">
                <a:solidFill>
                  <a:schemeClr val="bg1"/>
                </a:solidFill>
              </a:rPr>
            </a:b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437112"/>
            <a:ext cx="6400800" cy="1752600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Выполнили: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Смирнова О.В. д/с 121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Коновалова О.Н. д/с 36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Иванова Т.В. д/с 118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Митченко Л.Э. д/с 135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Веселова М.В. д/с 127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Тришкина И.А. д\с 162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628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ПРОБЛЕМНАЯ СИТУАЦИЯ.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ea typeface="Calibri"/>
                <a:cs typeface="Times New Roman"/>
              </a:rPr>
              <a:t>Средняя группа. Мальчик, 4 года. Диагноз невролога: задержка речевого развития. Посещает детский сад второй год. Неожиданно стал кусаться. Родители детей, которых искусал ребенок, настроены очень агрессивно, как по отношению к самому ребенку, так и к его родителям, требуют убрать мальчика из группы. Педагогом группы ситуация упущена, разгорелся конфликт. </a:t>
            </a:r>
            <a:endParaRPr lang="ru-RU" sz="2000" b="1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946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ПЕРЕЧЕНЬ МЕТОДИК: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313862"/>
              </p:ext>
            </p:extLst>
          </p:nvPr>
        </p:nvGraphicFramePr>
        <p:xfrm>
          <a:off x="467544" y="1628800"/>
          <a:ext cx="8507289" cy="3673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763"/>
                <a:gridCol w="2835763"/>
                <a:gridCol w="2835763"/>
              </a:tblGrid>
              <a:tr h="3209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РЕБЕНОК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РОДИТЕЛИ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ПЕДАГОГ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308044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dirty="0" smtClean="0"/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Наблюдение</a:t>
                      </a:r>
                      <a:endParaRPr lang="ru-RU" sz="14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Проективная методика КРС</a:t>
                      </a:r>
                      <a:endParaRPr lang="ru-RU" sz="14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Методика «Кактус» </a:t>
                      </a:r>
                      <a:r>
                        <a:rPr lang="ru-RU" sz="1800" b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М.А.Панфиловой</a:t>
                      </a:r>
                      <a:endParaRPr lang="ru-RU" sz="14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Тест – проективная методика </a:t>
                      </a:r>
                      <a:r>
                        <a:rPr lang="ru-RU" sz="1800" b="0" u="non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«Барашек в бутылке»</a:t>
                      </a:r>
                      <a:endParaRPr lang="ru-RU" b="0" dirty="0" smtClean="0"/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Проективная методика КРС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Тест – проективная методика </a:t>
                      </a:r>
                      <a:r>
                        <a:rPr lang="ru-RU" sz="1800" u="sng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«Барашек в бутылке»</a:t>
                      </a:r>
                      <a:endParaRPr lang="ru-RU" sz="16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Тест АСВ</a:t>
                      </a:r>
                      <a:endParaRPr lang="ru-RU" sz="16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Диагностика стиля общения педагога. Карта коммуникативной деятельности А.А. Леонтьева</a:t>
                      </a:r>
                      <a:endParaRPr lang="ru-RU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11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КОРРЕКЦИОННЫЕ МЕТОДИКИ ДЛЯ ДЕТЕЙ.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Релаксационные техники (дыхательные упражнения, мышечная релаксация);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Выражение </a:t>
            </a:r>
            <a:r>
              <a:rPr lang="ru-RU" dirty="0">
                <a:solidFill>
                  <a:schemeClr val="bg1"/>
                </a:solidFill>
              </a:rPr>
              <a:t>гнева безопасным способом во внешнем плане (подраться с подушкой, рвать бумагу, «мешочек для криков», поколотить стол надувным молотком и т.д.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Развитие умения распознавать эмоциональное состояние другого человека: (рисование, лепка эмоций, разыгрывание сценок, отражающих различные эмоциональные состояния, ролевые игры, отражающие проблемную ситуацию, где «агрессор» проигрывает роль «жертвы»).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Формирование </a:t>
            </a:r>
            <a:r>
              <a:rPr lang="ru-RU" dirty="0">
                <a:solidFill>
                  <a:schemeClr val="bg1"/>
                </a:solidFill>
              </a:rPr>
              <a:t>позитивных качеств личности: (Упражнения, направленные на позитивное восприятие образа «Я», разработка поощрений за имеющиеся и возможные успехи («альбом успехов», аплодисменты, награды), игры и упражнения на развитие позитивной модели поведения).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Развитие </a:t>
            </a:r>
            <a:r>
              <a:rPr lang="ru-RU" dirty="0">
                <a:solidFill>
                  <a:schemeClr val="bg1"/>
                </a:solidFill>
              </a:rPr>
              <a:t>коммуникативных способностей, отработка навыков общения: </a:t>
            </a: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>
                <a:solidFill>
                  <a:schemeClr val="bg1"/>
                </a:solidFill>
              </a:rPr>
              <a:t>разыгрывание сцен, отражающих вымышленные конфликтные </a:t>
            </a:r>
            <a:r>
              <a:rPr lang="ru-RU" dirty="0" smtClean="0">
                <a:solidFill>
                  <a:schemeClr val="bg1"/>
                </a:solidFill>
              </a:rPr>
              <a:t>ситуации, использование </a:t>
            </a:r>
            <a:r>
              <a:rPr lang="ru-RU" dirty="0">
                <a:solidFill>
                  <a:schemeClr val="bg1"/>
                </a:solidFill>
              </a:rPr>
              <a:t>игр, направленных на сотрудничество; введение на занятиях определенных правил поведения с использованием системы поощрений   (призы, награды, медали, аплодисменты).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06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КОРРЕКЦИОННЫЕ МЕТОДИКИ ДЛЯ </a:t>
            </a:r>
            <a:r>
              <a:rPr lang="ru-RU" dirty="0" smtClean="0">
                <a:solidFill>
                  <a:schemeClr val="bg1"/>
                </a:solidFill>
              </a:rPr>
              <a:t>РОДИТЕЛЕЙ И ПЕДАГОГОВ.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 </a:t>
            </a:r>
            <a:r>
              <a:rPr lang="ru-RU" dirty="0">
                <a:solidFill>
                  <a:schemeClr val="bg1"/>
                </a:solidFill>
              </a:rPr>
              <a:t>К</a:t>
            </a:r>
            <a:r>
              <a:rPr lang="ru-RU" dirty="0" smtClean="0">
                <a:solidFill>
                  <a:schemeClr val="bg1"/>
                </a:solidFill>
              </a:rPr>
              <a:t>онсультация  </a:t>
            </a:r>
            <a:r>
              <a:rPr lang="ru-RU" dirty="0">
                <a:solidFill>
                  <a:schemeClr val="bg1"/>
                </a:solidFill>
              </a:rPr>
              <a:t>«Детская агрессия, ее особенности, причины проявления», обучение родителей навыкам «ненасильственного» общения – «активное» слушание, исключение </a:t>
            </a:r>
            <a:r>
              <a:rPr lang="ru-RU" dirty="0" err="1">
                <a:solidFill>
                  <a:schemeClr val="bg1"/>
                </a:solidFill>
              </a:rPr>
              <a:t>оценочности</a:t>
            </a:r>
            <a:r>
              <a:rPr lang="ru-RU" dirty="0">
                <a:solidFill>
                  <a:schemeClr val="bg1"/>
                </a:solidFill>
              </a:rPr>
              <a:t> в общении; высказывание «Я-сообщений», исключение угроз и приказов, работа с интонацией, помощь семье в плане выработки единых требований и правил воспитания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Обучение </a:t>
            </a:r>
            <a:r>
              <a:rPr lang="ru-RU" dirty="0">
                <a:solidFill>
                  <a:schemeClr val="bg1"/>
                </a:solidFill>
              </a:rPr>
              <a:t>распознаванию собственных негативных эмоциональных состояний, возникающих при общении с агрессивным ребенком, а также с приемами регуляции психического напряжения.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830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РЕКОМЕНДАЦИИ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288581"/>
              </p:ext>
            </p:extLst>
          </p:nvPr>
        </p:nvGraphicFramePr>
        <p:xfrm>
          <a:off x="457200" y="1600200"/>
          <a:ext cx="8229600" cy="4522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РОДИТЕЛЯМ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ПЕДАГОГ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Прежде всего, постарайтесь предупредить агрессивные действия со стороны ребенка по отношению к другим. Если вы заметили, что ребенок начинает сердиться, нервничать, спорить  переключите его внимание на что-нибудь другое, отвлеките его. </a:t>
                      </a: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Если ребенок укусил или ударил вас – скажите ему безразличным тоном: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Мне больно. Я очень сержусь, когда меня кусают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».</a:t>
                      </a:r>
                      <a:endParaRPr lang="ru-RU" sz="12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Если ребенок укусил вас, или укусил другого ребенка, то ни в коем случае нельзя кричать или бить его. </a:t>
                      </a:r>
                      <a:endParaRPr lang="ru-RU" sz="12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Если вас укусил ребенок - не кусайте его в ответ, иначе у него закрепится понимание того, что именно так и следует защищаться, отстаивать свое мнение.</a:t>
                      </a:r>
                      <a:endParaRPr lang="ru-RU" sz="12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Любите своего ребенка не только, когда он послушен и ласков, но и когда  он находится в состоянии гнева.</a:t>
                      </a:r>
                      <a:endParaRPr lang="ru-RU" sz="12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Излишняя  опека взрослых поспособствует формированию у ребенка чувства стыда, сомнения, неуверенности.</a:t>
                      </a:r>
                      <a:endParaRPr lang="ru-RU" sz="12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Приучайте его к ласковым действиям и во время игры. Например, покажите ему, как обнимать мишку, гладить котенка, любить куклу. Хвалите, если ребенок играет мирно.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оставляйте без внимания, если ребенок бьет игрушки, колотит машинки, швыряет кукол, без устали объясняйте, что игрушечке больно, ее надо пожалеть.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Взрослым необходимо понаблюдать, в каких именно случаях ребёнок начинает кусаться, и, по возможности, предвидеть и предотвращать болезненные и конфликтные ситуации.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спускайте глаз во время игры с тех детей, которые склонны кусаться и драться.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Если вы видите, что малыш приближается к другому ребёнку с ясно видимой целью укусить, как можно быстрее приложите ладонь к его рту, тем самым создав физическую преграду и предотвратив укус. При этом нужно сказать, решительно и строго, что "кусаться нельзя!"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780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Цели коррекционно-развивающих занятий: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Профилактика </a:t>
            </a:r>
            <a:r>
              <a:rPr lang="ru-RU" dirty="0">
                <a:solidFill>
                  <a:schemeClr val="bg1"/>
                </a:solidFill>
              </a:rPr>
              <a:t>нежелательных агрессивных тенденций в поведении ребенка, посредством: - обучения способам снятия эмоционального напряжения, возбуждения и аффективных реакций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r>
              <a:rPr lang="ru-RU" dirty="0">
                <a:solidFill>
                  <a:schemeClr val="bg1"/>
                </a:solidFill>
              </a:rPr>
              <a:t>обучения социально приемлемым способам выражения гнева и агрессии.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Развитие </a:t>
            </a:r>
            <a:r>
              <a:rPr lang="ru-RU" dirty="0">
                <a:solidFill>
                  <a:schemeClr val="bg1"/>
                </a:solidFill>
              </a:rPr>
              <a:t>умения распознавать эмоциональное состояние другого человека.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Развитие </a:t>
            </a:r>
            <a:r>
              <a:rPr lang="ru-RU" dirty="0">
                <a:solidFill>
                  <a:schemeClr val="bg1"/>
                </a:solidFill>
              </a:rPr>
              <a:t>коммуникативных способностей, отработка навыков общения  (обогащение опыта общения навыками конструктивного, адекватного поведения.)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Формирование </a:t>
            </a:r>
            <a:r>
              <a:rPr lang="ru-RU" dirty="0">
                <a:solidFill>
                  <a:schemeClr val="bg1"/>
                </a:solidFill>
              </a:rPr>
              <a:t>позитивных качеств личности (</a:t>
            </a:r>
            <a:r>
              <a:rPr lang="ru-RU" dirty="0" err="1">
                <a:solidFill>
                  <a:schemeClr val="bg1"/>
                </a:solidFill>
              </a:rPr>
              <a:t>эмпатии</a:t>
            </a:r>
            <a:r>
              <a:rPr lang="ru-RU" dirty="0">
                <a:solidFill>
                  <a:schemeClr val="bg1"/>
                </a:solidFill>
              </a:rPr>
              <a:t>, доверия к людям, доброжелательного отношения к окружающему миру).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054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ВНЕШНИЕ РЕСУРСЫ ДЛЯ ОСУЩЕСТВЛЕНИЯ СОПРОВОЖДЕНИЯ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212976"/>
            <a:ext cx="8229600" cy="4061088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ПМПК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Консультация невролога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024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766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ПроЕКТ «Коррекция агрессивного поведения детей дошкольного возраста» </vt:lpstr>
      <vt:lpstr>ПРОБЛЕМНАЯ СИТУАЦИЯ.</vt:lpstr>
      <vt:lpstr>ПЕРЕЧЕНЬ МЕТОДИК:</vt:lpstr>
      <vt:lpstr>КОРРЕКЦИОННЫЕ МЕТОДИКИ ДЛЯ ДЕТЕЙ.</vt:lpstr>
      <vt:lpstr>КОРРЕКЦИОННЫЕ МЕТОДИКИ ДЛЯ РОДИТЕЛЕЙ И ПЕДАГОГОВ.</vt:lpstr>
      <vt:lpstr>РЕКОМЕНДАЦИИ</vt:lpstr>
      <vt:lpstr>Цели коррекционно-развивающих занятий:</vt:lpstr>
      <vt:lpstr>ВНЕШНИЕ РЕСУРСЫ ДЛЯ ОСУЩЕСТВЛЕНИЯ СОПРОВОЖДЕНИЯ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6</cp:revision>
  <dcterms:created xsi:type="dcterms:W3CDTF">2019-08-21T05:39:41Z</dcterms:created>
  <dcterms:modified xsi:type="dcterms:W3CDTF">2019-08-21T06:36:26Z</dcterms:modified>
</cp:coreProperties>
</file>