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2"/>
  </p:sldMasterIdLst>
  <p:notesMasterIdLst>
    <p:notesMasterId r:id="rId40"/>
  </p:notesMasterIdLst>
  <p:handoutMasterIdLst>
    <p:handoutMasterId r:id="rId41"/>
  </p:handoutMasterIdLst>
  <p:sldIdLst>
    <p:sldId id="278" r:id="rId3"/>
    <p:sldId id="322" r:id="rId4"/>
    <p:sldId id="323" r:id="rId5"/>
    <p:sldId id="334" r:id="rId6"/>
    <p:sldId id="294" r:id="rId7"/>
    <p:sldId id="319" r:id="rId8"/>
    <p:sldId id="289" r:id="rId9"/>
    <p:sldId id="312" r:id="rId10"/>
    <p:sldId id="290" r:id="rId11"/>
    <p:sldId id="331" r:id="rId12"/>
    <p:sldId id="330" r:id="rId13"/>
    <p:sldId id="318" r:id="rId14"/>
    <p:sldId id="332" r:id="rId15"/>
    <p:sldId id="338" r:id="rId16"/>
    <p:sldId id="339" r:id="rId17"/>
    <p:sldId id="340" r:id="rId18"/>
    <p:sldId id="314" r:id="rId19"/>
    <p:sldId id="315" r:id="rId20"/>
    <p:sldId id="329" r:id="rId21"/>
    <p:sldId id="286" r:id="rId22"/>
    <p:sldId id="270" r:id="rId23"/>
    <p:sldId id="316" r:id="rId24"/>
    <p:sldId id="293" r:id="rId25"/>
    <p:sldId id="291" r:id="rId26"/>
    <p:sldId id="287" r:id="rId27"/>
    <p:sldId id="299" r:id="rId28"/>
    <p:sldId id="305" r:id="rId29"/>
    <p:sldId id="298" r:id="rId30"/>
    <p:sldId id="301" r:id="rId31"/>
    <p:sldId id="335" r:id="rId32"/>
    <p:sldId id="311" r:id="rId33"/>
    <p:sldId id="303" r:id="rId34"/>
    <p:sldId id="308" r:id="rId35"/>
    <p:sldId id="304" r:id="rId36"/>
    <p:sldId id="307" r:id="rId37"/>
    <p:sldId id="309" r:id="rId38"/>
    <p:sldId id="306" r:id="rId39"/>
  </p:sldIdLst>
  <p:sldSz cx="9144000" cy="6858000" type="screen4x3"/>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7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881A"/>
    <a:srgbClr val="00A1DA"/>
    <a:srgbClr val="00D200"/>
    <a:srgbClr val="00FF00"/>
    <a:srgbClr val="00CC99"/>
    <a:srgbClr val="1E8C16"/>
    <a:srgbClr val="FFCC00"/>
    <a:srgbClr val="FF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286" autoAdjust="0"/>
  </p:normalViewPr>
  <p:slideViewPr>
    <p:cSldViewPr snapToGrid="0">
      <p:cViewPr varScale="1">
        <p:scale>
          <a:sx n="79" d="100"/>
          <a:sy n="79" d="100"/>
        </p:scale>
        <p:origin x="1555" y="82"/>
      </p:cViewPr>
      <p:guideLst>
        <p:guide orient="horz" pos="2160"/>
        <p:guide pos="2880"/>
        <p:guide pos="7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2" d="100"/>
          <a:sy n="82" d="100"/>
        </p:scale>
        <p:origin x="-313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diagrams/_rels/data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image" Target="../media/image53.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FE9BC1-0153-41FC-B0A0-DE91B1693F4C}" type="doc">
      <dgm:prSet loTypeId="urn:microsoft.com/office/officeart/2005/8/layout/chevron2" loCatId="list" qsTypeId="urn:microsoft.com/office/officeart/2005/8/quickstyle/3d1" qsCatId="3D" csTypeId="urn:microsoft.com/office/officeart/2005/8/colors/accent2_2" csCatId="accent2" phldr="1"/>
      <dgm:spPr/>
      <dgm:t>
        <a:bodyPr/>
        <a:lstStyle/>
        <a:p>
          <a:endParaRPr lang="ru-RU"/>
        </a:p>
      </dgm:t>
    </dgm:pt>
    <dgm:pt modelId="{0078A270-A269-4F90-A6B6-AB71DC8A2497}">
      <dgm:prSet phldrT="[Текст]" custT="1"/>
      <dgm:spPr/>
      <dgm:t>
        <a:bodyPr/>
        <a:lstStyle/>
        <a:p>
          <a:r>
            <a:rPr lang="ru-RU" sz="2000" b="1" dirty="0" smtClean="0"/>
            <a:t>1</a:t>
          </a:r>
          <a:endParaRPr lang="ru-RU" sz="2000" b="1" dirty="0"/>
        </a:p>
      </dgm:t>
    </dgm:pt>
    <dgm:pt modelId="{776F788B-1D86-48D3-A87D-C7C7E3F4EE24}" type="sibTrans" cxnId="{D60A6C88-E861-4974-BF0B-FCAE1A9CA293}">
      <dgm:prSet/>
      <dgm:spPr/>
      <dgm:t>
        <a:bodyPr/>
        <a:lstStyle/>
        <a:p>
          <a:endParaRPr lang="ru-RU"/>
        </a:p>
      </dgm:t>
    </dgm:pt>
    <dgm:pt modelId="{AB3B8878-0958-48A0-A6D9-65CB4743579B}" type="parTrans" cxnId="{D60A6C88-E861-4974-BF0B-FCAE1A9CA293}">
      <dgm:prSet/>
      <dgm:spPr/>
      <dgm:t>
        <a:bodyPr/>
        <a:lstStyle/>
        <a:p>
          <a:endParaRPr lang="ru-RU"/>
        </a:p>
      </dgm:t>
    </dgm:pt>
    <dgm:pt modelId="{1394EF00-91F4-4D93-86F4-18DC113E6C81}">
      <dgm:prSet phldrT="[Текст]" custT="1"/>
      <dgm:spPr/>
      <dgm:t>
        <a:bodyPr/>
        <a:lstStyle/>
        <a:p>
          <a:r>
            <a:rPr lang="ru-RU" sz="2000" dirty="0" smtClean="0"/>
            <a:t>Школа где  принципиальной является идея моделирования</a:t>
          </a:r>
          <a:endParaRPr lang="ru-RU" sz="2000" dirty="0"/>
        </a:p>
      </dgm:t>
    </dgm:pt>
    <dgm:pt modelId="{B12DAE62-46A1-49F6-94E6-EFEB8E57B402}">
      <dgm:prSet phldrT="[Текст]" custT="1"/>
      <dgm:spPr/>
      <dgm:t>
        <a:bodyPr/>
        <a:lstStyle/>
        <a:p>
          <a:r>
            <a:rPr lang="ru-RU" sz="2000" dirty="0" smtClean="0"/>
            <a:t>8</a:t>
          </a:r>
          <a:endParaRPr lang="ru-RU" sz="2000" dirty="0"/>
        </a:p>
      </dgm:t>
    </dgm:pt>
    <dgm:pt modelId="{4028A21D-2923-4E82-A033-1B2CD3F1E69E}" type="sibTrans" cxnId="{B728DFF0-1A0C-423A-B244-EDCF4C13A753}">
      <dgm:prSet/>
      <dgm:spPr/>
      <dgm:t>
        <a:bodyPr/>
        <a:lstStyle/>
        <a:p>
          <a:endParaRPr lang="ru-RU"/>
        </a:p>
      </dgm:t>
    </dgm:pt>
    <dgm:pt modelId="{CDA1F27A-1502-4078-825B-0DDB7B104B76}" type="parTrans" cxnId="{B728DFF0-1A0C-423A-B244-EDCF4C13A753}">
      <dgm:prSet/>
      <dgm:spPr/>
      <dgm:t>
        <a:bodyPr/>
        <a:lstStyle/>
        <a:p>
          <a:endParaRPr lang="ru-RU"/>
        </a:p>
      </dgm:t>
    </dgm:pt>
    <dgm:pt modelId="{4A1F5635-CCDF-4974-A938-9F49F6AF1A4C}" type="sibTrans" cxnId="{3C4987DC-1342-408D-90FB-EB195BD3545C}">
      <dgm:prSet/>
      <dgm:spPr/>
      <dgm:t>
        <a:bodyPr/>
        <a:lstStyle/>
        <a:p>
          <a:endParaRPr lang="ru-RU"/>
        </a:p>
      </dgm:t>
    </dgm:pt>
    <dgm:pt modelId="{31D1D49F-6564-439E-BD06-4AB623A44432}" type="parTrans" cxnId="{3C4987DC-1342-408D-90FB-EB195BD3545C}">
      <dgm:prSet/>
      <dgm:spPr/>
      <dgm:t>
        <a:bodyPr/>
        <a:lstStyle/>
        <a:p>
          <a:endParaRPr lang="ru-RU"/>
        </a:p>
      </dgm:t>
    </dgm:pt>
    <dgm:pt modelId="{007828F9-6D96-423F-B8D5-565623CF11AD}">
      <dgm:prSet phldrT="[Текст]" custT="1"/>
      <dgm:spPr/>
      <dgm:t>
        <a:bodyPr/>
        <a:lstStyle/>
        <a:p>
          <a:r>
            <a:rPr lang="ru-RU" sz="2000" dirty="0" smtClean="0"/>
            <a:t>Школа, по-разному выстраивающая образование в различных возрастных группах: 7-10 лет, 11-13 лет, 14-15, 16-18 лет.</a:t>
          </a:r>
          <a:endParaRPr lang="ru-RU" sz="2000" dirty="0"/>
        </a:p>
      </dgm:t>
    </dgm:pt>
    <dgm:pt modelId="{3C4BD8B3-F2A0-419D-AD6D-329C5889C0D6}">
      <dgm:prSet phldrT="[Текст]" custT="1"/>
      <dgm:spPr/>
      <dgm:t>
        <a:bodyPr/>
        <a:lstStyle/>
        <a:p>
          <a:r>
            <a:rPr lang="ru-RU" sz="2000" dirty="0" smtClean="0"/>
            <a:t>7</a:t>
          </a:r>
          <a:endParaRPr lang="ru-RU" sz="2000" dirty="0"/>
        </a:p>
      </dgm:t>
    </dgm:pt>
    <dgm:pt modelId="{5A436A59-6A70-4D5E-B4AB-78AE84150160}" type="sibTrans" cxnId="{FADE70E2-4179-4034-8D0C-DC5755CDCDA6}">
      <dgm:prSet/>
      <dgm:spPr/>
      <dgm:t>
        <a:bodyPr/>
        <a:lstStyle/>
        <a:p>
          <a:endParaRPr lang="ru-RU"/>
        </a:p>
      </dgm:t>
    </dgm:pt>
    <dgm:pt modelId="{771B59B3-C3C1-4946-8F07-C4CC40307F28}" type="parTrans" cxnId="{FADE70E2-4179-4034-8D0C-DC5755CDCDA6}">
      <dgm:prSet/>
      <dgm:spPr/>
      <dgm:t>
        <a:bodyPr/>
        <a:lstStyle/>
        <a:p>
          <a:endParaRPr lang="ru-RU"/>
        </a:p>
      </dgm:t>
    </dgm:pt>
    <dgm:pt modelId="{050955D9-789D-4EA8-8496-3A9DB8664B66}" type="sibTrans" cxnId="{4C2D416E-DBA2-4220-841A-313B2A568BF3}">
      <dgm:prSet/>
      <dgm:spPr/>
      <dgm:t>
        <a:bodyPr/>
        <a:lstStyle/>
        <a:p>
          <a:endParaRPr lang="ru-RU"/>
        </a:p>
      </dgm:t>
    </dgm:pt>
    <dgm:pt modelId="{F6EBC017-BBE5-4DF9-8706-33D2662E6789}" type="parTrans" cxnId="{4C2D416E-DBA2-4220-841A-313B2A568BF3}">
      <dgm:prSet/>
      <dgm:spPr/>
      <dgm:t>
        <a:bodyPr/>
        <a:lstStyle/>
        <a:p>
          <a:endParaRPr lang="ru-RU"/>
        </a:p>
      </dgm:t>
    </dgm:pt>
    <dgm:pt modelId="{491E8673-6CBC-4B48-87B2-5D9E21915F48}">
      <dgm:prSet custT="1"/>
      <dgm:spPr/>
      <dgm:t>
        <a:bodyPr/>
        <a:lstStyle/>
        <a:p>
          <a:r>
            <a:rPr lang="ru-RU" sz="2000" dirty="0" smtClean="0"/>
            <a:t>Школа для всех, уделяющая много внимания исследованиям, экспериментам, практической деятельности учащихся</a:t>
          </a:r>
          <a:endParaRPr lang="ru-RU" sz="2000" dirty="0"/>
        </a:p>
      </dgm:t>
    </dgm:pt>
    <dgm:pt modelId="{42A78715-8DCA-4260-B063-AD57808A2391}">
      <dgm:prSet custT="1"/>
      <dgm:spPr/>
      <dgm:t>
        <a:bodyPr/>
        <a:lstStyle/>
        <a:p>
          <a:r>
            <a:rPr lang="ru-RU" sz="2000" dirty="0" smtClean="0"/>
            <a:t>6</a:t>
          </a:r>
          <a:endParaRPr lang="ru-RU" sz="2000" dirty="0"/>
        </a:p>
      </dgm:t>
    </dgm:pt>
    <dgm:pt modelId="{759204A6-8ED3-465A-8A44-4CA5446FB245}" type="sibTrans" cxnId="{8A09C7EA-FA94-440E-B836-9EBE3BC29EE6}">
      <dgm:prSet/>
      <dgm:spPr/>
      <dgm:t>
        <a:bodyPr/>
        <a:lstStyle/>
        <a:p>
          <a:endParaRPr lang="ru-RU"/>
        </a:p>
      </dgm:t>
    </dgm:pt>
    <dgm:pt modelId="{ECDF248E-D4EA-430B-8568-4CDDD05617B8}" type="parTrans" cxnId="{8A09C7EA-FA94-440E-B836-9EBE3BC29EE6}">
      <dgm:prSet/>
      <dgm:spPr/>
      <dgm:t>
        <a:bodyPr/>
        <a:lstStyle/>
        <a:p>
          <a:endParaRPr lang="ru-RU"/>
        </a:p>
      </dgm:t>
    </dgm:pt>
    <dgm:pt modelId="{98EA32C3-7599-49F7-AFE2-F459F6300F0C}" type="sibTrans" cxnId="{46CBA386-20FF-4AD0-B2DB-312E2D956511}">
      <dgm:prSet/>
      <dgm:spPr/>
      <dgm:t>
        <a:bodyPr/>
        <a:lstStyle/>
        <a:p>
          <a:endParaRPr lang="ru-RU"/>
        </a:p>
      </dgm:t>
    </dgm:pt>
    <dgm:pt modelId="{95D17CB6-ED15-4558-B7B1-B3F029064641}" type="parTrans" cxnId="{46CBA386-20FF-4AD0-B2DB-312E2D956511}">
      <dgm:prSet/>
      <dgm:spPr/>
      <dgm:t>
        <a:bodyPr/>
        <a:lstStyle/>
        <a:p>
          <a:endParaRPr lang="ru-RU"/>
        </a:p>
      </dgm:t>
    </dgm:pt>
    <dgm:pt modelId="{1F9E4BDD-3E5C-457A-B97C-3DAD197A7A05}">
      <dgm:prSet custT="1"/>
      <dgm:spPr/>
      <dgm:t>
        <a:bodyPr/>
        <a:lstStyle/>
        <a:p>
          <a:r>
            <a:rPr lang="ru-RU" sz="2000" dirty="0" smtClean="0"/>
            <a:t>Развитие социального партнерства с учреждениями и представителями науки и бизнеса</a:t>
          </a:r>
        </a:p>
      </dgm:t>
    </dgm:pt>
    <dgm:pt modelId="{928068EB-89E6-41F8-90B9-A5A19AA95010}">
      <dgm:prSet custT="1"/>
      <dgm:spPr/>
      <dgm:t>
        <a:bodyPr/>
        <a:lstStyle/>
        <a:p>
          <a:r>
            <a:rPr lang="ru-RU" sz="2000" dirty="0" smtClean="0"/>
            <a:t>5</a:t>
          </a:r>
        </a:p>
      </dgm:t>
    </dgm:pt>
    <dgm:pt modelId="{DFF9CC06-751F-4861-8406-B823BC2436B5}" type="sibTrans" cxnId="{7397494D-C94A-4C4C-913D-8E0997CF97F9}">
      <dgm:prSet/>
      <dgm:spPr/>
      <dgm:t>
        <a:bodyPr/>
        <a:lstStyle/>
        <a:p>
          <a:endParaRPr lang="ru-RU"/>
        </a:p>
      </dgm:t>
    </dgm:pt>
    <dgm:pt modelId="{229EB523-753E-4E5A-A55E-3FADE8B8F9E2}" type="parTrans" cxnId="{7397494D-C94A-4C4C-913D-8E0997CF97F9}">
      <dgm:prSet/>
      <dgm:spPr/>
      <dgm:t>
        <a:bodyPr/>
        <a:lstStyle/>
        <a:p>
          <a:endParaRPr lang="ru-RU"/>
        </a:p>
      </dgm:t>
    </dgm:pt>
    <dgm:pt modelId="{48800315-BC7C-471F-9319-2BC0D0A7F1D0}" type="sibTrans" cxnId="{0A7BCD2C-3187-4ACD-B65E-8E02C97295E0}">
      <dgm:prSet/>
      <dgm:spPr/>
      <dgm:t>
        <a:bodyPr/>
        <a:lstStyle/>
        <a:p>
          <a:endParaRPr lang="ru-RU"/>
        </a:p>
      </dgm:t>
    </dgm:pt>
    <dgm:pt modelId="{C0ECDF18-42CE-4C37-8699-75FEAD24CC8C}" type="parTrans" cxnId="{0A7BCD2C-3187-4ACD-B65E-8E02C97295E0}">
      <dgm:prSet/>
      <dgm:spPr/>
      <dgm:t>
        <a:bodyPr/>
        <a:lstStyle/>
        <a:p>
          <a:endParaRPr lang="ru-RU"/>
        </a:p>
      </dgm:t>
    </dgm:pt>
    <dgm:pt modelId="{9FA48C8D-4CB7-4BB2-9F6D-98B748A44424}">
      <dgm:prSet custT="1"/>
      <dgm:spPr/>
      <dgm:t>
        <a:bodyPr/>
        <a:lstStyle/>
        <a:p>
          <a:r>
            <a:rPr lang="ru-RU" sz="2000" dirty="0" smtClean="0"/>
            <a:t>Школа, моделирующая социальную практику менеджмента инноваций в науке и образовании</a:t>
          </a:r>
        </a:p>
      </dgm:t>
    </dgm:pt>
    <dgm:pt modelId="{5949AEC4-C183-4CD3-9698-CFD094F68508}">
      <dgm:prSet custT="1"/>
      <dgm:spPr/>
      <dgm:t>
        <a:bodyPr/>
        <a:lstStyle/>
        <a:p>
          <a:r>
            <a:rPr lang="ru-RU" sz="2000" dirty="0" smtClean="0"/>
            <a:t>4</a:t>
          </a:r>
        </a:p>
      </dgm:t>
    </dgm:pt>
    <dgm:pt modelId="{8D91648F-81A6-49C6-9684-9241C16DB890}" type="sibTrans" cxnId="{8E4CF081-6550-4F4D-AA3F-E093867C5B75}">
      <dgm:prSet/>
      <dgm:spPr/>
      <dgm:t>
        <a:bodyPr/>
        <a:lstStyle/>
        <a:p>
          <a:endParaRPr lang="ru-RU"/>
        </a:p>
      </dgm:t>
    </dgm:pt>
    <dgm:pt modelId="{BA8C792A-83D7-446C-8915-1EC676FBDD0A}" type="parTrans" cxnId="{8E4CF081-6550-4F4D-AA3F-E093867C5B75}">
      <dgm:prSet/>
      <dgm:spPr/>
      <dgm:t>
        <a:bodyPr/>
        <a:lstStyle/>
        <a:p>
          <a:endParaRPr lang="ru-RU"/>
        </a:p>
      </dgm:t>
    </dgm:pt>
    <dgm:pt modelId="{95F0F60E-9EA6-470C-88F0-BCB4A32AD164}" type="sibTrans" cxnId="{02C85049-F5D7-4938-87C6-94B3C2ADB900}">
      <dgm:prSet/>
      <dgm:spPr/>
      <dgm:t>
        <a:bodyPr/>
        <a:lstStyle/>
        <a:p>
          <a:endParaRPr lang="ru-RU"/>
        </a:p>
      </dgm:t>
    </dgm:pt>
    <dgm:pt modelId="{7B9D165E-C670-4AC9-A52B-A77161FE4ABA}" type="parTrans" cxnId="{02C85049-F5D7-4938-87C6-94B3C2ADB900}">
      <dgm:prSet/>
      <dgm:spPr/>
      <dgm:t>
        <a:bodyPr/>
        <a:lstStyle/>
        <a:p>
          <a:endParaRPr lang="ru-RU"/>
        </a:p>
      </dgm:t>
    </dgm:pt>
    <dgm:pt modelId="{BFB1AAF7-492C-444E-BBE8-E9219B7BF908}">
      <dgm:prSet custT="1"/>
      <dgm:spPr/>
      <dgm:t>
        <a:bodyPr/>
        <a:lstStyle/>
        <a:p>
          <a:r>
            <a:rPr lang="ru-RU" sz="2000" dirty="0" smtClean="0"/>
            <a:t>Ориентация на изучение истории естествознания и роли личной, общественной инициативы</a:t>
          </a:r>
        </a:p>
      </dgm:t>
    </dgm:pt>
    <dgm:pt modelId="{7CA70B73-0DA6-446E-B1AB-559D9A49BA08}">
      <dgm:prSet custT="1"/>
      <dgm:spPr/>
      <dgm:t>
        <a:bodyPr/>
        <a:lstStyle/>
        <a:p>
          <a:r>
            <a:rPr lang="ru-RU" sz="2000" b="0" dirty="0" smtClean="0"/>
            <a:t>3</a:t>
          </a:r>
        </a:p>
      </dgm:t>
    </dgm:pt>
    <dgm:pt modelId="{8CEF18E1-D290-4840-9447-73CB0871922B}" type="sibTrans" cxnId="{75EAB15D-DE18-4F4D-9389-455561908217}">
      <dgm:prSet/>
      <dgm:spPr/>
      <dgm:t>
        <a:bodyPr/>
        <a:lstStyle/>
        <a:p>
          <a:endParaRPr lang="ru-RU"/>
        </a:p>
      </dgm:t>
    </dgm:pt>
    <dgm:pt modelId="{259833C2-94E6-49C8-8BF1-F8FD6C7122EE}" type="parTrans" cxnId="{75EAB15D-DE18-4F4D-9389-455561908217}">
      <dgm:prSet/>
      <dgm:spPr/>
      <dgm:t>
        <a:bodyPr/>
        <a:lstStyle/>
        <a:p>
          <a:endParaRPr lang="ru-RU"/>
        </a:p>
      </dgm:t>
    </dgm:pt>
    <dgm:pt modelId="{B5771A1C-B6B5-4BE9-B142-C17BA3720A81}" type="sibTrans" cxnId="{652E1E4F-603A-4D8E-BB15-63061E6123BA}">
      <dgm:prSet/>
      <dgm:spPr/>
      <dgm:t>
        <a:bodyPr/>
        <a:lstStyle/>
        <a:p>
          <a:endParaRPr lang="ru-RU"/>
        </a:p>
      </dgm:t>
    </dgm:pt>
    <dgm:pt modelId="{AD5A7A5B-1267-49CE-B50F-3913FAA46049}" type="parTrans" cxnId="{652E1E4F-603A-4D8E-BB15-63061E6123BA}">
      <dgm:prSet/>
      <dgm:spPr/>
      <dgm:t>
        <a:bodyPr/>
        <a:lstStyle/>
        <a:p>
          <a:endParaRPr lang="ru-RU"/>
        </a:p>
      </dgm:t>
    </dgm:pt>
    <dgm:pt modelId="{E32E6D11-49DC-4AB1-B5DF-9B7FD617305B}">
      <dgm:prSet custT="1"/>
      <dgm:spPr/>
      <dgm:t>
        <a:bodyPr/>
        <a:lstStyle/>
        <a:p>
          <a:r>
            <a:rPr lang="ru-RU" sz="2000" dirty="0" smtClean="0"/>
            <a:t>Возможность выбора учащимися собственных образовательных маршрутов</a:t>
          </a:r>
          <a:endParaRPr lang="ru-RU" sz="2000" dirty="0"/>
        </a:p>
      </dgm:t>
    </dgm:pt>
    <dgm:pt modelId="{5E021737-9B49-4936-BFEB-D948AACAA13C}">
      <dgm:prSet phldrT="[Текст]" custT="1"/>
      <dgm:spPr/>
      <dgm:t>
        <a:bodyPr/>
        <a:lstStyle/>
        <a:p>
          <a:r>
            <a:rPr lang="ru-RU" sz="2000" b="1" dirty="0" smtClean="0"/>
            <a:t>2</a:t>
          </a:r>
          <a:endParaRPr lang="ru-RU" sz="2000" b="1" dirty="0"/>
        </a:p>
      </dgm:t>
    </dgm:pt>
    <dgm:pt modelId="{01ECBDC9-4AC6-44A8-923A-D6E5B58C5AA6}" type="sibTrans" cxnId="{755AAFFF-B61B-4840-A359-5F20CF9C44D3}">
      <dgm:prSet/>
      <dgm:spPr/>
      <dgm:t>
        <a:bodyPr/>
        <a:lstStyle/>
        <a:p>
          <a:endParaRPr lang="ru-RU"/>
        </a:p>
      </dgm:t>
    </dgm:pt>
    <dgm:pt modelId="{3EF2A3EC-FBBF-47EC-9FF9-15BEADD94AEB}" type="parTrans" cxnId="{755AAFFF-B61B-4840-A359-5F20CF9C44D3}">
      <dgm:prSet/>
      <dgm:spPr/>
      <dgm:t>
        <a:bodyPr/>
        <a:lstStyle/>
        <a:p>
          <a:endParaRPr lang="ru-RU"/>
        </a:p>
      </dgm:t>
    </dgm:pt>
    <dgm:pt modelId="{7BC0D4B4-8232-4965-ACB6-1FDD8B8F5BF8}" type="sibTrans" cxnId="{DEAD329A-42C5-43FF-BE3B-20F494F88CDC}">
      <dgm:prSet/>
      <dgm:spPr/>
      <dgm:t>
        <a:bodyPr/>
        <a:lstStyle/>
        <a:p>
          <a:endParaRPr lang="ru-RU"/>
        </a:p>
      </dgm:t>
    </dgm:pt>
    <dgm:pt modelId="{F860DB90-DCC6-4A6A-B8BF-96F1A9DB73C8}" type="parTrans" cxnId="{DEAD329A-42C5-43FF-BE3B-20F494F88CDC}">
      <dgm:prSet/>
      <dgm:spPr/>
      <dgm:t>
        <a:bodyPr/>
        <a:lstStyle/>
        <a:p>
          <a:endParaRPr lang="ru-RU"/>
        </a:p>
      </dgm:t>
    </dgm:pt>
    <dgm:pt modelId="{3F116244-141E-4095-ADF0-47C4BB82D445}">
      <dgm:prSet custT="1"/>
      <dgm:spPr/>
      <dgm:t>
        <a:bodyPr/>
        <a:lstStyle/>
        <a:p>
          <a:r>
            <a:rPr lang="ru-RU" sz="2000" dirty="0" smtClean="0"/>
            <a:t>Учебные программы с акцентом на естественнонаучное образование </a:t>
          </a:r>
          <a:endParaRPr lang="ru-RU" sz="2000" dirty="0"/>
        </a:p>
      </dgm:t>
    </dgm:pt>
    <dgm:pt modelId="{236DE852-B307-4AEA-9290-A970B7C7ED1D}" type="sibTrans" cxnId="{70DFA88E-08E9-4EFA-A5FD-571F3C8C0FB1}">
      <dgm:prSet/>
      <dgm:spPr/>
      <dgm:t>
        <a:bodyPr/>
        <a:lstStyle/>
        <a:p>
          <a:endParaRPr lang="ru-RU"/>
        </a:p>
      </dgm:t>
    </dgm:pt>
    <dgm:pt modelId="{91A7516D-F1A3-4BC6-97C6-F7EF1A6EDAE4}" type="parTrans" cxnId="{70DFA88E-08E9-4EFA-A5FD-571F3C8C0FB1}">
      <dgm:prSet/>
      <dgm:spPr/>
      <dgm:t>
        <a:bodyPr/>
        <a:lstStyle/>
        <a:p>
          <a:endParaRPr lang="ru-RU"/>
        </a:p>
      </dgm:t>
    </dgm:pt>
    <dgm:pt modelId="{FBA304F0-D01B-46A2-AB0A-DF0BCEB5F4A2}" type="pres">
      <dgm:prSet presAssocID="{6FFE9BC1-0153-41FC-B0A0-DE91B1693F4C}" presName="linearFlow" presStyleCnt="0">
        <dgm:presLayoutVars>
          <dgm:dir/>
          <dgm:animLvl val="lvl"/>
          <dgm:resizeHandles val="exact"/>
        </dgm:presLayoutVars>
      </dgm:prSet>
      <dgm:spPr/>
      <dgm:t>
        <a:bodyPr/>
        <a:lstStyle/>
        <a:p>
          <a:endParaRPr lang="ru-RU"/>
        </a:p>
      </dgm:t>
    </dgm:pt>
    <dgm:pt modelId="{805FE74C-2D66-4905-95E9-1AF5D753BECC}" type="pres">
      <dgm:prSet presAssocID="{0078A270-A269-4F90-A6B6-AB71DC8A2497}" presName="composite" presStyleCnt="0"/>
      <dgm:spPr/>
    </dgm:pt>
    <dgm:pt modelId="{1A5D9734-51AB-4977-828A-E8191172AE57}" type="pres">
      <dgm:prSet presAssocID="{0078A270-A269-4F90-A6B6-AB71DC8A2497}" presName="parentText" presStyleLbl="alignNode1" presStyleIdx="0" presStyleCnt="8">
        <dgm:presLayoutVars>
          <dgm:chMax val="1"/>
          <dgm:bulletEnabled val="1"/>
        </dgm:presLayoutVars>
      </dgm:prSet>
      <dgm:spPr/>
      <dgm:t>
        <a:bodyPr/>
        <a:lstStyle/>
        <a:p>
          <a:endParaRPr lang="ru-RU"/>
        </a:p>
      </dgm:t>
    </dgm:pt>
    <dgm:pt modelId="{6C4CA619-55C5-439A-AE0A-BC236D31954A}" type="pres">
      <dgm:prSet presAssocID="{0078A270-A269-4F90-A6B6-AB71DC8A2497}" presName="descendantText" presStyleLbl="alignAcc1" presStyleIdx="0" presStyleCnt="8">
        <dgm:presLayoutVars>
          <dgm:bulletEnabled val="1"/>
        </dgm:presLayoutVars>
      </dgm:prSet>
      <dgm:spPr/>
      <dgm:t>
        <a:bodyPr/>
        <a:lstStyle/>
        <a:p>
          <a:endParaRPr lang="ru-RU"/>
        </a:p>
      </dgm:t>
    </dgm:pt>
    <dgm:pt modelId="{1F5DC9F5-E8C0-41D8-8109-F49866A22F01}" type="pres">
      <dgm:prSet presAssocID="{776F788B-1D86-48D3-A87D-C7C7E3F4EE24}" presName="sp" presStyleCnt="0"/>
      <dgm:spPr/>
    </dgm:pt>
    <dgm:pt modelId="{ED1D1129-4E63-4BB9-989C-B0D19FED8238}" type="pres">
      <dgm:prSet presAssocID="{5E021737-9B49-4936-BFEB-D948AACAA13C}" presName="composite" presStyleCnt="0"/>
      <dgm:spPr/>
    </dgm:pt>
    <dgm:pt modelId="{DA6A490D-D2B7-4094-A40C-585FA71EE4C3}" type="pres">
      <dgm:prSet presAssocID="{5E021737-9B49-4936-BFEB-D948AACAA13C}" presName="parentText" presStyleLbl="alignNode1" presStyleIdx="1" presStyleCnt="8">
        <dgm:presLayoutVars>
          <dgm:chMax val="1"/>
          <dgm:bulletEnabled val="1"/>
        </dgm:presLayoutVars>
      </dgm:prSet>
      <dgm:spPr/>
      <dgm:t>
        <a:bodyPr/>
        <a:lstStyle/>
        <a:p>
          <a:endParaRPr lang="ru-RU"/>
        </a:p>
      </dgm:t>
    </dgm:pt>
    <dgm:pt modelId="{40D6D9D7-DF4B-4779-9C5D-25796DEEBD6D}" type="pres">
      <dgm:prSet presAssocID="{5E021737-9B49-4936-BFEB-D948AACAA13C}" presName="descendantText" presStyleLbl="alignAcc1" presStyleIdx="1" presStyleCnt="8">
        <dgm:presLayoutVars>
          <dgm:bulletEnabled val="1"/>
        </dgm:presLayoutVars>
      </dgm:prSet>
      <dgm:spPr/>
      <dgm:t>
        <a:bodyPr/>
        <a:lstStyle/>
        <a:p>
          <a:endParaRPr lang="ru-RU"/>
        </a:p>
      </dgm:t>
    </dgm:pt>
    <dgm:pt modelId="{82978B29-66C3-4D72-ADCC-EF0539454F1C}" type="pres">
      <dgm:prSet presAssocID="{01ECBDC9-4AC6-44A8-923A-D6E5B58C5AA6}" presName="sp" presStyleCnt="0"/>
      <dgm:spPr/>
    </dgm:pt>
    <dgm:pt modelId="{C22A8F58-9B4B-4BE2-83CB-B07CF320E155}" type="pres">
      <dgm:prSet presAssocID="{7CA70B73-0DA6-446E-B1AB-559D9A49BA08}" presName="composite" presStyleCnt="0"/>
      <dgm:spPr/>
    </dgm:pt>
    <dgm:pt modelId="{86821A27-D7C1-4811-A8F8-A11C83434D7C}" type="pres">
      <dgm:prSet presAssocID="{7CA70B73-0DA6-446E-B1AB-559D9A49BA08}" presName="parentText" presStyleLbl="alignNode1" presStyleIdx="2" presStyleCnt="8">
        <dgm:presLayoutVars>
          <dgm:chMax val="1"/>
          <dgm:bulletEnabled val="1"/>
        </dgm:presLayoutVars>
      </dgm:prSet>
      <dgm:spPr/>
      <dgm:t>
        <a:bodyPr/>
        <a:lstStyle/>
        <a:p>
          <a:endParaRPr lang="ru-RU"/>
        </a:p>
      </dgm:t>
    </dgm:pt>
    <dgm:pt modelId="{7A3053F2-5A2E-4A64-BD9C-0110C5F4EF2C}" type="pres">
      <dgm:prSet presAssocID="{7CA70B73-0DA6-446E-B1AB-559D9A49BA08}" presName="descendantText" presStyleLbl="alignAcc1" presStyleIdx="2" presStyleCnt="8">
        <dgm:presLayoutVars>
          <dgm:bulletEnabled val="1"/>
        </dgm:presLayoutVars>
      </dgm:prSet>
      <dgm:spPr/>
      <dgm:t>
        <a:bodyPr/>
        <a:lstStyle/>
        <a:p>
          <a:endParaRPr lang="ru-RU"/>
        </a:p>
      </dgm:t>
    </dgm:pt>
    <dgm:pt modelId="{88D7B934-F2C3-4370-B51E-D488A867FEB9}" type="pres">
      <dgm:prSet presAssocID="{8CEF18E1-D290-4840-9447-73CB0871922B}" presName="sp" presStyleCnt="0"/>
      <dgm:spPr/>
    </dgm:pt>
    <dgm:pt modelId="{97B29987-B5F3-4B57-AAC5-622649414BC0}" type="pres">
      <dgm:prSet presAssocID="{5949AEC4-C183-4CD3-9698-CFD094F68508}" presName="composite" presStyleCnt="0"/>
      <dgm:spPr/>
    </dgm:pt>
    <dgm:pt modelId="{A6709265-A2FD-4F30-89EB-C2D397B75E29}" type="pres">
      <dgm:prSet presAssocID="{5949AEC4-C183-4CD3-9698-CFD094F68508}" presName="parentText" presStyleLbl="alignNode1" presStyleIdx="3" presStyleCnt="8">
        <dgm:presLayoutVars>
          <dgm:chMax val="1"/>
          <dgm:bulletEnabled val="1"/>
        </dgm:presLayoutVars>
      </dgm:prSet>
      <dgm:spPr/>
      <dgm:t>
        <a:bodyPr/>
        <a:lstStyle/>
        <a:p>
          <a:endParaRPr lang="ru-RU"/>
        </a:p>
      </dgm:t>
    </dgm:pt>
    <dgm:pt modelId="{8FBF58F9-982B-4747-AE30-1B89664A66CB}" type="pres">
      <dgm:prSet presAssocID="{5949AEC4-C183-4CD3-9698-CFD094F68508}" presName="descendantText" presStyleLbl="alignAcc1" presStyleIdx="3" presStyleCnt="8">
        <dgm:presLayoutVars>
          <dgm:bulletEnabled val="1"/>
        </dgm:presLayoutVars>
      </dgm:prSet>
      <dgm:spPr/>
      <dgm:t>
        <a:bodyPr/>
        <a:lstStyle/>
        <a:p>
          <a:endParaRPr lang="ru-RU"/>
        </a:p>
      </dgm:t>
    </dgm:pt>
    <dgm:pt modelId="{8710B2E3-5746-449B-A632-D31B134433EB}" type="pres">
      <dgm:prSet presAssocID="{8D91648F-81A6-49C6-9684-9241C16DB890}" presName="sp" presStyleCnt="0"/>
      <dgm:spPr/>
    </dgm:pt>
    <dgm:pt modelId="{79D0DC12-0B4F-4E3C-A5D2-778607A058C0}" type="pres">
      <dgm:prSet presAssocID="{928068EB-89E6-41F8-90B9-A5A19AA95010}" presName="composite" presStyleCnt="0"/>
      <dgm:spPr/>
    </dgm:pt>
    <dgm:pt modelId="{2B88049A-2E25-4C1C-8CEE-19D4D3AF3EBD}" type="pres">
      <dgm:prSet presAssocID="{928068EB-89E6-41F8-90B9-A5A19AA95010}" presName="parentText" presStyleLbl="alignNode1" presStyleIdx="4" presStyleCnt="8">
        <dgm:presLayoutVars>
          <dgm:chMax val="1"/>
          <dgm:bulletEnabled val="1"/>
        </dgm:presLayoutVars>
      </dgm:prSet>
      <dgm:spPr/>
      <dgm:t>
        <a:bodyPr/>
        <a:lstStyle/>
        <a:p>
          <a:endParaRPr lang="ru-RU"/>
        </a:p>
      </dgm:t>
    </dgm:pt>
    <dgm:pt modelId="{778D9334-F0FB-4E1B-8907-72EA4E5F4B34}" type="pres">
      <dgm:prSet presAssocID="{928068EB-89E6-41F8-90B9-A5A19AA95010}" presName="descendantText" presStyleLbl="alignAcc1" presStyleIdx="4" presStyleCnt="8">
        <dgm:presLayoutVars>
          <dgm:bulletEnabled val="1"/>
        </dgm:presLayoutVars>
      </dgm:prSet>
      <dgm:spPr/>
      <dgm:t>
        <a:bodyPr/>
        <a:lstStyle/>
        <a:p>
          <a:endParaRPr lang="ru-RU"/>
        </a:p>
      </dgm:t>
    </dgm:pt>
    <dgm:pt modelId="{314FC1D6-196F-4D51-84F4-C5E9CB58DACB}" type="pres">
      <dgm:prSet presAssocID="{DFF9CC06-751F-4861-8406-B823BC2436B5}" presName="sp" presStyleCnt="0"/>
      <dgm:spPr/>
    </dgm:pt>
    <dgm:pt modelId="{E551C441-B117-4775-87FF-A8A115F67007}" type="pres">
      <dgm:prSet presAssocID="{42A78715-8DCA-4260-B063-AD57808A2391}" presName="composite" presStyleCnt="0"/>
      <dgm:spPr/>
    </dgm:pt>
    <dgm:pt modelId="{69B087C6-0936-4EEE-942A-3A0E146A8EB0}" type="pres">
      <dgm:prSet presAssocID="{42A78715-8DCA-4260-B063-AD57808A2391}" presName="parentText" presStyleLbl="alignNode1" presStyleIdx="5" presStyleCnt="8">
        <dgm:presLayoutVars>
          <dgm:chMax val="1"/>
          <dgm:bulletEnabled val="1"/>
        </dgm:presLayoutVars>
      </dgm:prSet>
      <dgm:spPr/>
      <dgm:t>
        <a:bodyPr/>
        <a:lstStyle/>
        <a:p>
          <a:endParaRPr lang="ru-RU"/>
        </a:p>
      </dgm:t>
    </dgm:pt>
    <dgm:pt modelId="{25830676-58B1-4F1D-8C1E-0D4530C6479B}" type="pres">
      <dgm:prSet presAssocID="{42A78715-8DCA-4260-B063-AD57808A2391}" presName="descendantText" presStyleLbl="alignAcc1" presStyleIdx="5" presStyleCnt="8">
        <dgm:presLayoutVars>
          <dgm:bulletEnabled val="1"/>
        </dgm:presLayoutVars>
      </dgm:prSet>
      <dgm:spPr/>
      <dgm:t>
        <a:bodyPr/>
        <a:lstStyle/>
        <a:p>
          <a:endParaRPr lang="ru-RU"/>
        </a:p>
      </dgm:t>
    </dgm:pt>
    <dgm:pt modelId="{1D98CBD8-098C-4AE2-90DF-CC6E20989462}" type="pres">
      <dgm:prSet presAssocID="{759204A6-8ED3-465A-8A44-4CA5446FB245}" presName="sp" presStyleCnt="0"/>
      <dgm:spPr/>
    </dgm:pt>
    <dgm:pt modelId="{4AD267F9-E535-4C17-A6CD-5475513ED3A3}" type="pres">
      <dgm:prSet presAssocID="{3C4BD8B3-F2A0-419D-AD6D-329C5889C0D6}" presName="composite" presStyleCnt="0"/>
      <dgm:spPr/>
    </dgm:pt>
    <dgm:pt modelId="{231D686B-2871-466D-95A4-4F337495AA5A}" type="pres">
      <dgm:prSet presAssocID="{3C4BD8B3-F2A0-419D-AD6D-329C5889C0D6}" presName="parentText" presStyleLbl="alignNode1" presStyleIdx="6" presStyleCnt="8">
        <dgm:presLayoutVars>
          <dgm:chMax val="1"/>
          <dgm:bulletEnabled val="1"/>
        </dgm:presLayoutVars>
      </dgm:prSet>
      <dgm:spPr/>
      <dgm:t>
        <a:bodyPr/>
        <a:lstStyle/>
        <a:p>
          <a:endParaRPr lang="ru-RU"/>
        </a:p>
      </dgm:t>
    </dgm:pt>
    <dgm:pt modelId="{16FD039F-471D-466E-ADF9-4000DBE1DDBB}" type="pres">
      <dgm:prSet presAssocID="{3C4BD8B3-F2A0-419D-AD6D-329C5889C0D6}" presName="descendantText" presStyleLbl="alignAcc1" presStyleIdx="6" presStyleCnt="8">
        <dgm:presLayoutVars>
          <dgm:bulletEnabled val="1"/>
        </dgm:presLayoutVars>
      </dgm:prSet>
      <dgm:spPr/>
      <dgm:t>
        <a:bodyPr/>
        <a:lstStyle/>
        <a:p>
          <a:endParaRPr lang="ru-RU"/>
        </a:p>
      </dgm:t>
    </dgm:pt>
    <dgm:pt modelId="{68062646-36BE-495E-AA2A-3F49BB0C177E}" type="pres">
      <dgm:prSet presAssocID="{5A436A59-6A70-4D5E-B4AB-78AE84150160}" presName="sp" presStyleCnt="0"/>
      <dgm:spPr/>
    </dgm:pt>
    <dgm:pt modelId="{7D9273E0-F321-48A2-BF94-EE19FA416745}" type="pres">
      <dgm:prSet presAssocID="{B12DAE62-46A1-49F6-94E6-EFEB8E57B402}" presName="composite" presStyleCnt="0"/>
      <dgm:spPr/>
    </dgm:pt>
    <dgm:pt modelId="{B0875118-A1A7-4DC5-94C3-332A9378C984}" type="pres">
      <dgm:prSet presAssocID="{B12DAE62-46A1-49F6-94E6-EFEB8E57B402}" presName="parentText" presStyleLbl="alignNode1" presStyleIdx="7" presStyleCnt="8">
        <dgm:presLayoutVars>
          <dgm:chMax val="1"/>
          <dgm:bulletEnabled val="1"/>
        </dgm:presLayoutVars>
      </dgm:prSet>
      <dgm:spPr/>
      <dgm:t>
        <a:bodyPr/>
        <a:lstStyle/>
        <a:p>
          <a:endParaRPr lang="ru-RU"/>
        </a:p>
      </dgm:t>
    </dgm:pt>
    <dgm:pt modelId="{94E90B71-713E-4F4E-BA33-79AC54A28BF7}" type="pres">
      <dgm:prSet presAssocID="{B12DAE62-46A1-49F6-94E6-EFEB8E57B402}" presName="descendantText" presStyleLbl="alignAcc1" presStyleIdx="7" presStyleCnt="8">
        <dgm:presLayoutVars>
          <dgm:bulletEnabled val="1"/>
        </dgm:presLayoutVars>
      </dgm:prSet>
      <dgm:spPr/>
      <dgm:t>
        <a:bodyPr/>
        <a:lstStyle/>
        <a:p>
          <a:endParaRPr lang="ru-RU"/>
        </a:p>
      </dgm:t>
    </dgm:pt>
  </dgm:ptLst>
  <dgm:cxnLst>
    <dgm:cxn modelId="{B728DFF0-1A0C-423A-B244-EDCF4C13A753}" srcId="{6FFE9BC1-0153-41FC-B0A0-DE91B1693F4C}" destId="{B12DAE62-46A1-49F6-94E6-EFEB8E57B402}" srcOrd="7" destOrd="0" parTransId="{CDA1F27A-1502-4078-825B-0DDB7B104B76}" sibTransId="{4028A21D-2923-4E82-A033-1B2CD3F1E69E}"/>
    <dgm:cxn modelId="{056D5C3C-900E-4571-899E-AE147D579D97}" type="presOf" srcId="{1F9E4BDD-3E5C-457A-B97C-3DAD197A7A05}" destId="{778D9334-F0FB-4E1B-8907-72EA4E5F4B34}" srcOrd="0" destOrd="0" presId="urn:microsoft.com/office/officeart/2005/8/layout/chevron2"/>
    <dgm:cxn modelId="{46CBA386-20FF-4AD0-B2DB-312E2D956511}" srcId="{42A78715-8DCA-4260-B063-AD57808A2391}" destId="{491E8673-6CBC-4B48-87B2-5D9E21915F48}" srcOrd="0" destOrd="0" parTransId="{95D17CB6-ED15-4558-B7B1-B3F029064641}" sibTransId="{98EA32C3-7599-49F7-AFE2-F459F6300F0C}"/>
    <dgm:cxn modelId="{0A7BCD2C-3187-4ACD-B65E-8E02C97295E0}" srcId="{928068EB-89E6-41F8-90B9-A5A19AA95010}" destId="{1F9E4BDD-3E5C-457A-B97C-3DAD197A7A05}" srcOrd="0" destOrd="0" parTransId="{C0ECDF18-42CE-4C37-8699-75FEAD24CC8C}" sibTransId="{48800315-BC7C-471F-9319-2BC0D0A7F1D0}"/>
    <dgm:cxn modelId="{7397494D-C94A-4C4C-913D-8E0997CF97F9}" srcId="{6FFE9BC1-0153-41FC-B0A0-DE91B1693F4C}" destId="{928068EB-89E6-41F8-90B9-A5A19AA95010}" srcOrd="4" destOrd="0" parTransId="{229EB523-753E-4E5A-A55E-3FADE8B8F9E2}" sibTransId="{DFF9CC06-751F-4861-8406-B823BC2436B5}"/>
    <dgm:cxn modelId="{DEAD329A-42C5-43FF-BE3B-20F494F88CDC}" srcId="{5E021737-9B49-4936-BFEB-D948AACAA13C}" destId="{E32E6D11-49DC-4AB1-B5DF-9B7FD617305B}" srcOrd="0" destOrd="0" parTransId="{F860DB90-DCC6-4A6A-B8BF-96F1A9DB73C8}" sibTransId="{7BC0D4B4-8232-4965-ACB6-1FDD8B8F5BF8}"/>
    <dgm:cxn modelId="{4C2D416E-DBA2-4220-841A-313B2A568BF3}" srcId="{3C4BD8B3-F2A0-419D-AD6D-329C5889C0D6}" destId="{007828F9-6D96-423F-B8D5-565623CF11AD}" srcOrd="0" destOrd="0" parTransId="{F6EBC017-BBE5-4DF9-8706-33D2662E6789}" sibTransId="{050955D9-789D-4EA8-8496-3A9DB8664B66}"/>
    <dgm:cxn modelId="{3C4987DC-1342-408D-90FB-EB195BD3545C}" srcId="{B12DAE62-46A1-49F6-94E6-EFEB8E57B402}" destId="{1394EF00-91F4-4D93-86F4-18DC113E6C81}" srcOrd="0" destOrd="0" parTransId="{31D1D49F-6564-439E-BD06-4AB623A44432}" sibTransId="{4A1F5635-CCDF-4974-A938-9F49F6AF1A4C}"/>
    <dgm:cxn modelId="{409529DE-DA7A-484B-9938-6626A3C113AB}" type="presOf" srcId="{BFB1AAF7-492C-444E-BBE8-E9219B7BF908}" destId="{7A3053F2-5A2E-4A64-BD9C-0110C5F4EF2C}" srcOrd="0" destOrd="0" presId="urn:microsoft.com/office/officeart/2005/8/layout/chevron2"/>
    <dgm:cxn modelId="{F1E182C5-1522-4B1D-9792-AA5541E387C1}" type="presOf" srcId="{6FFE9BC1-0153-41FC-B0A0-DE91B1693F4C}" destId="{FBA304F0-D01B-46A2-AB0A-DF0BCEB5F4A2}" srcOrd="0" destOrd="0" presId="urn:microsoft.com/office/officeart/2005/8/layout/chevron2"/>
    <dgm:cxn modelId="{5AF900B9-20D4-43BC-A7E9-A58A58FD55CE}" type="presOf" srcId="{9FA48C8D-4CB7-4BB2-9F6D-98B748A44424}" destId="{8FBF58F9-982B-4747-AE30-1B89664A66CB}" srcOrd="0" destOrd="0" presId="urn:microsoft.com/office/officeart/2005/8/layout/chevron2"/>
    <dgm:cxn modelId="{A88B4072-BFF6-4230-93A0-ACC8E7845C72}" type="presOf" srcId="{3C4BD8B3-F2A0-419D-AD6D-329C5889C0D6}" destId="{231D686B-2871-466D-95A4-4F337495AA5A}" srcOrd="0" destOrd="0" presId="urn:microsoft.com/office/officeart/2005/8/layout/chevron2"/>
    <dgm:cxn modelId="{75EAB15D-DE18-4F4D-9389-455561908217}" srcId="{6FFE9BC1-0153-41FC-B0A0-DE91B1693F4C}" destId="{7CA70B73-0DA6-446E-B1AB-559D9A49BA08}" srcOrd="2" destOrd="0" parTransId="{259833C2-94E6-49C8-8BF1-F8FD6C7122EE}" sibTransId="{8CEF18E1-D290-4840-9447-73CB0871922B}"/>
    <dgm:cxn modelId="{77DC526B-341F-4DCF-ADCF-C5A6F3FFE5B7}" type="presOf" srcId="{E32E6D11-49DC-4AB1-B5DF-9B7FD617305B}" destId="{40D6D9D7-DF4B-4779-9C5D-25796DEEBD6D}" srcOrd="0" destOrd="0" presId="urn:microsoft.com/office/officeart/2005/8/layout/chevron2"/>
    <dgm:cxn modelId="{768F818F-FF2B-40B0-BBCA-B6B1903EACB6}" type="presOf" srcId="{0078A270-A269-4F90-A6B6-AB71DC8A2497}" destId="{1A5D9734-51AB-4977-828A-E8191172AE57}" srcOrd="0" destOrd="0" presId="urn:microsoft.com/office/officeart/2005/8/layout/chevron2"/>
    <dgm:cxn modelId="{70DFA88E-08E9-4EFA-A5FD-571F3C8C0FB1}" srcId="{0078A270-A269-4F90-A6B6-AB71DC8A2497}" destId="{3F116244-141E-4095-ADF0-47C4BB82D445}" srcOrd="0" destOrd="0" parTransId="{91A7516D-F1A3-4BC6-97C6-F7EF1A6EDAE4}" sibTransId="{236DE852-B307-4AEA-9290-A970B7C7ED1D}"/>
    <dgm:cxn modelId="{D60A6C88-E861-4974-BF0B-FCAE1A9CA293}" srcId="{6FFE9BC1-0153-41FC-B0A0-DE91B1693F4C}" destId="{0078A270-A269-4F90-A6B6-AB71DC8A2497}" srcOrd="0" destOrd="0" parTransId="{AB3B8878-0958-48A0-A6D9-65CB4743579B}" sibTransId="{776F788B-1D86-48D3-A87D-C7C7E3F4EE24}"/>
    <dgm:cxn modelId="{1AF0F926-B36B-47A7-B0CF-2B7941B73DA0}" type="presOf" srcId="{B12DAE62-46A1-49F6-94E6-EFEB8E57B402}" destId="{B0875118-A1A7-4DC5-94C3-332A9378C984}" srcOrd="0" destOrd="0" presId="urn:microsoft.com/office/officeart/2005/8/layout/chevron2"/>
    <dgm:cxn modelId="{8E4CF081-6550-4F4D-AA3F-E093867C5B75}" srcId="{6FFE9BC1-0153-41FC-B0A0-DE91B1693F4C}" destId="{5949AEC4-C183-4CD3-9698-CFD094F68508}" srcOrd="3" destOrd="0" parTransId="{BA8C792A-83D7-446C-8915-1EC676FBDD0A}" sibTransId="{8D91648F-81A6-49C6-9684-9241C16DB890}"/>
    <dgm:cxn modelId="{8A09C7EA-FA94-440E-B836-9EBE3BC29EE6}" srcId="{6FFE9BC1-0153-41FC-B0A0-DE91B1693F4C}" destId="{42A78715-8DCA-4260-B063-AD57808A2391}" srcOrd="5" destOrd="0" parTransId="{ECDF248E-D4EA-430B-8568-4CDDD05617B8}" sibTransId="{759204A6-8ED3-465A-8A44-4CA5446FB245}"/>
    <dgm:cxn modelId="{652E1E4F-603A-4D8E-BB15-63061E6123BA}" srcId="{7CA70B73-0DA6-446E-B1AB-559D9A49BA08}" destId="{BFB1AAF7-492C-444E-BBE8-E9219B7BF908}" srcOrd="0" destOrd="0" parTransId="{AD5A7A5B-1267-49CE-B50F-3913FAA46049}" sibTransId="{B5771A1C-B6B5-4BE9-B142-C17BA3720A81}"/>
    <dgm:cxn modelId="{E5D6D865-F53A-4378-9B4C-26214A8D6FA8}" type="presOf" srcId="{1394EF00-91F4-4D93-86F4-18DC113E6C81}" destId="{94E90B71-713E-4F4E-BA33-79AC54A28BF7}" srcOrd="0" destOrd="0" presId="urn:microsoft.com/office/officeart/2005/8/layout/chevron2"/>
    <dgm:cxn modelId="{5421E898-E77D-42C1-BB3B-3D931E8BA6AD}" type="presOf" srcId="{007828F9-6D96-423F-B8D5-565623CF11AD}" destId="{16FD039F-471D-466E-ADF9-4000DBE1DDBB}" srcOrd="0" destOrd="0" presId="urn:microsoft.com/office/officeart/2005/8/layout/chevron2"/>
    <dgm:cxn modelId="{416390A9-854C-4508-A02B-C4C5C3E6A24E}" type="presOf" srcId="{7CA70B73-0DA6-446E-B1AB-559D9A49BA08}" destId="{86821A27-D7C1-4811-A8F8-A11C83434D7C}" srcOrd="0" destOrd="0" presId="urn:microsoft.com/office/officeart/2005/8/layout/chevron2"/>
    <dgm:cxn modelId="{02C85049-F5D7-4938-87C6-94B3C2ADB900}" srcId="{5949AEC4-C183-4CD3-9698-CFD094F68508}" destId="{9FA48C8D-4CB7-4BB2-9F6D-98B748A44424}" srcOrd="0" destOrd="0" parTransId="{7B9D165E-C670-4AC9-A52B-A77161FE4ABA}" sibTransId="{95F0F60E-9EA6-470C-88F0-BCB4A32AD164}"/>
    <dgm:cxn modelId="{7D4A097F-419E-41A7-8D72-42CFA7C24375}" type="presOf" srcId="{928068EB-89E6-41F8-90B9-A5A19AA95010}" destId="{2B88049A-2E25-4C1C-8CEE-19D4D3AF3EBD}" srcOrd="0" destOrd="0" presId="urn:microsoft.com/office/officeart/2005/8/layout/chevron2"/>
    <dgm:cxn modelId="{7AE75C86-D368-4079-BC69-D9B5459695A1}" type="presOf" srcId="{5E021737-9B49-4936-BFEB-D948AACAA13C}" destId="{DA6A490D-D2B7-4094-A40C-585FA71EE4C3}" srcOrd="0" destOrd="0" presId="urn:microsoft.com/office/officeart/2005/8/layout/chevron2"/>
    <dgm:cxn modelId="{755AAFFF-B61B-4840-A359-5F20CF9C44D3}" srcId="{6FFE9BC1-0153-41FC-B0A0-DE91B1693F4C}" destId="{5E021737-9B49-4936-BFEB-D948AACAA13C}" srcOrd="1" destOrd="0" parTransId="{3EF2A3EC-FBBF-47EC-9FF9-15BEADD94AEB}" sibTransId="{01ECBDC9-4AC6-44A8-923A-D6E5B58C5AA6}"/>
    <dgm:cxn modelId="{6D074845-CB74-4052-81B3-1D0C17BFD249}" type="presOf" srcId="{5949AEC4-C183-4CD3-9698-CFD094F68508}" destId="{A6709265-A2FD-4F30-89EB-C2D397B75E29}" srcOrd="0" destOrd="0" presId="urn:microsoft.com/office/officeart/2005/8/layout/chevron2"/>
    <dgm:cxn modelId="{3E06EDC0-8D46-4E4A-9829-9E2613834EA1}" type="presOf" srcId="{491E8673-6CBC-4B48-87B2-5D9E21915F48}" destId="{25830676-58B1-4F1D-8C1E-0D4530C6479B}" srcOrd="0" destOrd="0" presId="urn:microsoft.com/office/officeart/2005/8/layout/chevron2"/>
    <dgm:cxn modelId="{D7F36C2F-FE01-41E0-B1EF-BB734256E602}" type="presOf" srcId="{3F116244-141E-4095-ADF0-47C4BB82D445}" destId="{6C4CA619-55C5-439A-AE0A-BC236D31954A}" srcOrd="0" destOrd="0" presId="urn:microsoft.com/office/officeart/2005/8/layout/chevron2"/>
    <dgm:cxn modelId="{FADE70E2-4179-4034-8D0C-DC5755CDCDA6}" srcId="{6FFE9BC1-0153-41FC-B0A0-DE91B1693F4C}" destId="{3C4BD8B3-F2A0-419D-AD6D-329C5889C0D6}" srcOrd="6" destOrd="0" parTransId="{771B59B3-C3C1-4946-8F07-C4CC40307F28}" sibTransId="{5A436A59-6A70-4D5E-B4AB-78AE84150160}"/>
    <dgm:cxn modelId="{CBEB85F5-A137-4142-A42D-40B454AAC170}" type="presOf" srcId="{42A78715-8DCA-4260-B063-AD57808A2391}" destId="{69B087C6-0936-4EEE-942A-3A0E146A8EB0}" srcOrd="0" destOrd="0" presId="urn:microsoft.com/office/officeart/2005/8/layout/chevron2"/>
    <dgm:cxn modelId="{C1D4CDCE-F48A-450B-9E02-414A3B26ECFC}" type="presParOf" srcId="{FBA304F0-D01B-46A2-AB0A-DF0BCEB5F4A2}" destId="{805FE74C-2D66-4905-95E9-1AF5D753BECC}" srcOrd="0" destOrd="0" presId="urn:microsoft.com/office/officeart/2005/8/layout/chevron2"/>
    <dgm:cxn modelId="{C8866335-300B-4720-BB94-A2285297EE99}" type="presParOf" srcId="{805FE74C-2D66-4905-95E9-1AF5D753BECC}" destId="{1A5D9734-51AB-4977-828A-E8191172AE57}" srcOrd="0" destOrd="0" presId="urn:microsoft.com/office/officeart/2005/8/layout/chevron2"/>
    <dgm:cxn modelId="{30B175AD-3F44-488C-9F1E-81658D4C86B5}" type="presParOf" srcId="{805FE74C-2D66-4905-95E9-1AF5D753BECC}" destId="{6C4CA619-55C5-439A-AE0A-BC236D31954A}" srcOrd="1" destOrd="0" presId="urn:microsoft.com/office/officeart/2005/8/layout/chevron2"/>
    <dgm:cxn modelId="{2637E7A1-29F0-440F-B4D8-0E4330AD4D2C}" type="presParOf" srcId="{FBA304F0-D01B-46A2-AB0A-DF0BCEB5F4A2}" destId="{1F5DC9F5-E8C0-41D8-8109-F49866A22F01}" srcOrd="1" destOrd="0" presId="urn:microsoft.com/office/officeart/2005/8/layout/chevron2"/>
    <dgm:cxn modelId="{21A65AE2-F467-49B7-A5F1-9670E1C7F98E}" type="presParOf" srcId="{FBA304F0-D01B-46A2-AB0A-DF0BCEB5F4A2}" destId="{ED1D1129-4E63-4BB9-989C-B0D19FED8238}" srcOrd="2" destOrd="0" presId="urn:microsoft.com/office/officeart/2005/8/layout/chevron2"/>
    <dgm:cxn modelId="{53209482-9F72-4037-89B1-79C90E7BAFFD}" type="presParOf" srcId="{ED1D1129-4E63-4BB9-989C-B0D19FED8238}" destId="{DA6A490D-D2B7-4094-A40C-585FA71EE4C3}" srcOrd="0" destOrd="0" presId="urn:microsoft.com/office/officeart/2005/8/layout/chevron2"/>
    <dgm:cxn modelId="{039FCD8D-5FB0-43E2-BD6B-ED1FD1072236}" type="presParOf" srcId="{ED1D1129-4E63-4BB9-989C-B0D19FED8238}" destId="{40D6D9D7-DF4B-4779-9C5D-25796DEEBD6D}" srcOrd="1" destOrd="0" presId="urn:microsoft.com/office/officeart/2005/8/layout/chevron2"/>
    <dgm:cxn modelId="{D4CF9717-F07B-4957-86E0-58CD462122F6}" type="presParOf" srcId="{FBA304F0-D01B-46A2-AB0A-DF0BCEB5F4A2}" destId="{82978B29-66C3-4D72-ADCC-EF0539454F1C}" srcOrd="3" destOrd="0" presId="urn:microsoft.com/office/officeart/2005/8/layout/chevron2"/>
    <dgm:cxn modelId="{31F697F3-4481-4EC2-ACE3-666944D5118D}" type="presParOf" srcId="{FBA304F0-D01B-46A2-AB0A-DF0BCEB5F4A2}" destId="{C22A8F58-9B4B-4BE2-83CB-B07CF320E155}" srcOrd="4" destOrd="0" presId="urn:microsoft.com/office/officeart/2005/8/layout/chevron2"/>
    <dgm:cxn modelId="{DC9E2B32-DAA7-4DEF-9E75-D5F25EE008BB}" type="presParOf" srcId="{C22A8F58-9B4B-4BE2-83CB-B07CF320E155}" destId="{86821A27-D7C1-4811-A8F8-A11C83434D7C}" srcOrd="0" destOrd="0" presId="urn:microsoft.com/office/officeart/2005/8/layout/chevron2"/>
    <dgm:cxn modelId="{21C5FF83-9988-406F-9890-DBAEF71E7057}" type="presParOf" srcId="{C22A8F58-9B4B-4BE2-83CB-B07CF320E155}" destId="{7A3053F2-5A2E-4A64-BD9C-0110C5F4EF2C}" srcOrd="1" destOrd="0" presId="urn:microsoft.com/office/officeart/2005/8/layout/chevron2"/>
    <dgm:cxn modelId="{5EC1229C-FF95-40F1-8F3E-2125B86D48F7}" type="presParOf" srcId="{FBA304F0-D01B-46A2-AB0A-DF0BCEB5F4A2}" destId="{88D7B934-F2C3-4370-B51E-D488A867FEB9}" srcOrd="5" destOrd="0" presId="urn:microsoft.com/office/officeart/2005/8/layout/chevron2"/>
    <dgm:cxn modelId="{9D51D93B-3851-4F6F-8474-00EAD7A4D4EB}" type="presParOf" srcId="{FBA304F0-D01B-46A2-AB0A-DF0BCEB5F4A2}" destId="{97B29987-B5F3-4B57-AAC5-622649414BC0}" srcOrd="6" destOrd="0" presId="urn:microsoft.com/office/officeart/2005/8/layout/chevron2"/>
    <dgm:cxn modelId="{A11B45D1-C8A3-4ABD-8961-E25E3E4A8D35}" type="presParOf" srcId="{97B29987-B5F3-4B57-AAC5-622649414BC0}" destId="{A6709265-A2FD-4F30-89EB-C2D397B75E29}" srcOrd="0" destOrd="0" presId="urn:microsoft.com/office/officeart/2005/8/layout/chevron2"/>
    <dgm:cxn modelId="{20953AEA-9313-4CA5-8DF9-85558572B74D}" type="presParOf" srcId="{97B29987-B5F3-4B57-AAC5-622649414BC0}" destId="{8FBF58F9-982B-4747-AE30-1B89664A66CB}" srcOrd="1" destOrd="0" presId="urn:microsoft.com/office/officeart/2005/8/layout/chevron2"/>
    <dgm:cxn modelId="{1966322F-93E7-4B47-BB88-2C26705B9920}" type="presParOf" srcId="{FBA304F0-D01B-46A2-AB0A-DF0BCEB5F4A2}" destId="{8710B2E3-5746-449B-A632-D31B134433EB}" srcOrd="7" destOrd="0" presId="urn:microsoft.com/office/officeart/2005/8/layout/chevron2"/>
    <dgm:cxn modelId="{943402E5-9908-4D19-AAE6-E9B13F2ADBB6}" type="presParOf" srcId="{FBA304F0-D01B-46A2-AB0A-DF0BCEB5F4A2}" destId="{79D0DC12-0B4F-4E3C-A5D2-778607A058C0}" srcOrd="8" destOrd="0" presId="urn:microsoft.com/office/officeart/2005/8/layout/chevron2"/>
    <dgm:cxn modelId="{8A926183-37FE-476A-9186-89426AE05E94}" type="presParOf" srcId="{79D0DC12-0B4F-4E3C-A5D2-778607A058C0}" destId="{2B88049A-2E25-4C1C-8CEE-19D4D3AF3EBD}" srcOrd="0" destOrd="0" presId="urn:microsoft.com/office/officeart/2005/8/layout/chevron2"/>
    <dgm:cxn modelId="{590944A1-EDF1-4F1E-90FE-9240A02CBD07}" type="presParOf" srcId="{79D0DC12-0B4F-4E3C-A5D2-778607A058C0}" destId="{778D9334-F0FB-4E1B-8907-72EA4E5F4B34}" srcOrd="1" destOrd="0" presId="urn:microsoft.com/office/officeart/2005/8/layout/chevron2"/>
    <dgm:cxn modelId="{FEA85A8A-2CDB-44E1-A15D-6699ABEED8ED}" type="presParOf" srcId="{FBA304F0-D01B-46A2-AB0A-DF0BCEB5F4A2}" destId="{314FC1D6-196F-4D51-84F4-C5E9CB58DACB}" srcOrd="9" destOrd="0" presId="urn:microsoft.com/office/officeart/2005/8/layout/chevron2"/>
    <dgm:cxn modelId="{F3213ECA-3F49-4A05-A3EF-6D7121A03032}" type="presParOf" srcId="{FBA304F0-D01B-46A2-AB0A-DF0BCEB5F4A2}" destId="{E551C441-B117-4775-87FF-A8A115F67007}" srcOrd="10" destOrd="0" presId="urn:microsoft.com/office/officeart/2005/8/layout/chevron2"/>
    <dgm:cxn modelId="{97E46DDE-D76D-4963-B284-5529C08ABA43}" type="presParOf" srcId="{E551C441-B117-4775-87FF-A8A115F67007}" destId="{69B087C6-0936-4EEE-942A-3A0E146A8EB0}" srcOrd="0" destOrd="0" presId="urn:microsoft.com/office/officeart/2005/8/layout/chevron2"/>
    <dgm:cxn modelId="{6D8B7A73-E6A0-4463-A145-A929848BA213}" type="presParOf" srcId="{E551C441-B117-4775-87FF-A8A115F67007}" destId="{25830676-58B1-4F1D-8C1E-0D4530C6479B}" srcOrd="1" destOrd="0" presId="urn:microsoft.com/office/officeart/2005/8/layout/chevron2"/>
    <dgm:cxn modelId="{9C99491B-E240-433C-A401-B62444193697}" type="presParOf" srcId="{FBA304F0-D01B-46A2-AB0A-DF0BCEB5F4A2}" destId="{1D98CBD8-098C-4AE2-90DF-CC6E20989462}" srcOrd="11" destOrd="0" presId="urn:microsoft.com/office/officeart/2005/8/layout/chevron2"/>
    <dgm:cxn modelId="{0F316187-1AAF-4E32-809A-26B57E91D26A}" type="presParOf" srcId="{FBA304F0-D01B-46A2-AB0A-DF0BCEB5F4A2}" destId="{4AD267F9-E535-4C17-A6CD-5475513ED3A3}" srcOrd="12" destOrd="0" presId="urn:microsoft.com/office/officeart/2005/8/layout/chevron2"/>
    <dgm:cxn modelId="{FCA411E1-74D3-4920-953A-CDFBDD9C0DBA}" type="presParOf" srcId="{4AD267F9-E535-4C17-A6CD-5475513ED3A3}" destId="{231D686B-2871-466D-95A4-4F337495AA5A}" srcOrd="0" destOrd="0" presId="urn:microsoft.com/office/officeart/2005/8/layout/chevron2"/>
    <dgm:cxn modelId="{602AE322-ED0E-4E92-81A2-6E12812B24A4}" type="presParOf" srcId="{4AD267F9-E535-4C17-A6CD-5475513ED3A3}" destId="{16FD039F-471D-466E-ADF9-4000DBE1DDBB}" srcOrd="1" destOrd="0" presId="urn:microsoft.com/office/officeart/2005/8/layout/chevron2"/>
    <dgm:cxn modelId="{AEB6CCE4-67BA-418F-8150-F16441F4FDF1}" type="presParOf" srcId="{FBA304F0-D01B-46A2-AB0A-DF0BCEB5F4A2}" destId="{68062646-36BE-495E-AA2A-3F49BB0C177E}" srcOrd="13" destOrd="0" presId="urn:microsoft.com/office/officeart/2005/8/layout/chevron2"/>
    <dgm:cxn modelId="{5DCF2457-3FEA-4315-8DAC-6E037AA74FED}" type="presParOf" srcId="{FBA304F0-D01B-46A2-AB0A-DF0BCEB5F4A2}" destId="{7D9273E0-F321-48A2-BF94-EE19FA416745}" srcOrd="14" destOrd="0" presId="urn:microsoft.com/office/officeart/2005/8/layout/chevron2"/>
    <dgm:cxn modelId="{720FFF3B-2517-4A4D-84C1-AC6D44FE00D1}" type="presParOf" srcId="{7D9273E0-F321-48A2-BF94-EE19FA416745}" destId="{B0875118-A1A7-4DC5-94C3-332A9378C984}" srcOrd="0" destOrd="0" presId="urn:microsoft.com/office/officeart/2005/8/layout/chevron2"/>
    <dgm:cxn modelId="{70B164DC-4850-4135-9445-3E3EFBDC340E}" type="presParOf" srcId="{7D9273E0-F321-48A2-BF94-EE19FA416745}" destId="{94E90B71-713E-4F4E-BA33-79AC54A28BF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F57A7D-8500-49FD-A91A-1550C94EDFF9}" type="doc">
      <dgm:prSet loTypeId="urn:microsoft.com/office/officeart/2005/8/layout/default#1" loCatId="list" qsTypeId="urn:microsoft.com/office/officeart/2005/8/quickstyle/simple3" qsCatId="simple" csTypeId="urn:microsoft.com/office/officeart/2005/8/colors/accent2_2" csCatId="accent2" phldr="1"/>
      <dgm:spPr/>
      <dgm:t>
        <a:bodyPr/>
        <a:lstStyle/>
        <a:p>
          <a:endParaRPr lang="ru-RU"/>
        </a:p>
      </dgm:t>
    </dgm:pt>
    <dgm:pt modelId="{862D1704-809E-4B61-91F3-226402DA733C}">
      <dgm:prSet custT="1"/>
      <dgm:spPr/>
      <dgm:t>
        <a:bodyPr/>
        <a:lstStyle/>
        <a:p>
          <a:r>
            <a:rPr lang="ru-RU" sz="1800" b="0" i="0" dirty="0" smtClean="0"/>
            <a:t>1. Школа «открытого образования».</a:t>
          </a:r>
          <a:endParaRPr lang="ru-RU" sz="1800" b="0" i="0" dirty="0"/>
        </a:p>
      </dgm:t>
    </dgm:pt>
    <dgm:pt modelId="{D1B928E3-F1E0-4A9E-BAB1-7B89D586CB52}" type="parTrans" cxnId="{33C69731-93EF-4115-B555-BAFABED3F019}">
      <dgm:prSet/>
      <dgm:spPr/>
      <dgm:t>
        <a:bodyPr/>
        <a:lstStyle/>
        <a:p>
          <a:endParaRPr lang="ru-RU"/>
        </a:p>
      </dgm:t>
    </dgm:pt>
    <dgm:pt modelId="{26A5BE7C-11E8-4F0E-96BF-7A965205A1B0}" type="sibTrans" cxnId="{33C69731-93EF-4115-B555-BAFABED3F019}">
      <dgm:prSet/>
      <dgm:spPr/>
      <dgm:t>
        <a:bodyPr/>
        <a:lstStyle/>
        <a:p>
          <a:endParaRPr lang="ru-RU"/>
        </a:p>
      </dgm:t>
    </dgm:pt>
    <dgm:pt modelId="{2C2800BE-F6E8-4904-AA61-6A0158A09E27}">
      <dgm:prSet custT="1"/>
      <dgm:spPr/>
      <dgm:t>
        <a:bodyPr/>
        <a:lstStyle/>
        <a:p>
          <a:r>
            <a:rPr lang="ru-RU" sz="1800" b="0" i="0" dirty="0" smtClean="0"/>
            <a:t>2. Школа, доступная для всех</a:t>
          </a:r>
          <a:endParaRPr lang="ru-RU" sz="1800" b="0" i="0" dirty="0"/>
        </a:p>
      </dgm:t>
    </dgm:pt>
    <dgm:pt modelId="{01D2355B-85A0-4BD3-99E0-3BED58A33CA7}" type="parTrans" cxnId="{3FD32B7D-6BCB-4650-9D2A-A5C1A48A9114}">
      <dgm:prSet/>
      <dgm:spPr/>
      <dgm:t>
        <a:bodyPr/>
        <a:lstStyle/>
        <a:p>
          <a:endParaRPr lang="ru-RU"/>
        </a:p>
      </dgm:t>
    </dgm:pt>
    <dgm:pt modelId="{42AF81BB-9D1F-4EB9-B56A-C764647045B4}" type="sibTrans" cxnId="{3FD32B7D-6BCB-4650-9D2A-A5C1A48A9114}">
      <dgm:prSet/>
      <dgm:spPr/>
      <dgm:t>
        <a:bodyPr/>
        <a:lstStyle/>
        <a:p>
          <a:endParaRPr lang="ru-RU"/>
        </a:p>
      </dgm:t>
    </dgm:pt>
    <dgm:pt modelId="{FDC90077-5C40-4403-9554-3981F139C17F}">
      <dgm:prSet custT="1"/>
      <dgm:spPr/>
      <dgm:t>
        <a:bodyPr/>
        <a:lstStyle/>
        <a:p>
          <a:r>
            <a:rPr lang="ru-RU" sz="1800" b="0" i="0" dirty="0" smtClean="0"/>
            <a:t>3. Школа как «обучающаяся организация».</a:t>
          </a:r>
          <a:endParaRPr lang="ru-RU" sz="1800" b="0" i="0" dirty="0"/>
        </a:p>
      </dgm:t>
    </dgm:pt>
    <dgm:pt modelId="{049F3245-DF0D-4983-B860-D736F3222E77}" type="parTrans" cxnId="{AD3B4308-BA51-4E19-AAB7-E01621F8075E}">
      <dgm:prSet/>
      <dgm:spPr/>
      <dgm:t>
        <a:bodyPr/>
        <a:lstStyle/>
        <a:p>
          <a:endParaRPr lang="ru-RU"/>
        </a:p>
      </dgm:t>
    </dgm:pt>
    <dgm:pt modelId="{610B4E70-2A8F-43AB-A37F-086AF357DE49}" type="sibTrans" cxnId="{AD3B4308-BA51-4E19-AAB7-E01621F8075E}">
      <dgm:prSet/>
      <dgm:spPr/>
      <dgm:t>
        <a:bodyPr/>
        <a:lstStyle/>
        <a:p>
          <a:endParaRPr lang="ru-RU"/>
        </a:p>
      </dgm:t>
    </dgm:pt>
    <dgm:pt modelId="{C361844B-20F5-4D9E-A782-C84DBA8CB8EA}">
      <dgm:prSet custT="1"/>
      <dgm:spPr/>
      <dgm:t>
        <a:bodyPr/>
        <a:lstStyle/>
        <a:p>
          <a:r>
            <a:rPr lang="ru-RU" sz="1800" b="0" i="0" dirty="0" smtClean="0"/>
            <a:t>4. Школа высоких технологий.</a:t>
          </a:r>
          <a:endParaRPr lang="ru-RU" sz="1800" b="0" i="0" dirty="0"/>
        </a:p>
      </dgm:t>
    </dgm:pt>
    <dgm:pt modelId="{7EEB7345-0924-4690-B919-AC7F8A299BFB}" type="parTrans" cxnId="{B479A676-9B7E-4DED-BFA7-D98690D002EC}">
      <dgm:prSet/>
      <dgm:spPr/>
      <dgm:t>
        <a:bodyPr/>
        <a:lstStyle/>
        <a:p>
          <a:endParaRPr lang="ru-RU"/>
        </a:p>
      </dgm:t>
    </dgm:pt>
    <dgm:pt modelId="{599BA752-86A2-4541-9BBE-DC0E85ACD076}" type="sibTrans" cxnId="{B479A676-9B7E-4DED-BFA7-D98690D002EC}">
      <dgm:prSet/>
      <dgm:spPr/>
      <dgm:t>
        <a:bodyPr/>
        <a:lstStyle/>
        <a:p>
          <a:endParaRPr lang="ru-RU"/>
        </a:p>
      </dgm:t>
    </dgm:pt>
    <dgm:pt modelId="{7E593D5D-C40C-4563-AD07-69835279C81D}">
      <dgm:prSet custT="1"/>
      <dgm:spPr/>
      <dgm:t>
        <a:bodyPr/>
        <a:lstStyle/>
        <a:p>
          <a:r>
            <a:rPr lang="ru-RU" sz="1800" b="0" i="0" dirty="0" smtClean="0"/>
            <a:t>5. Школа интегративных процессов и технологий.</a:t>
          </a:r>
          <a:endParaRPr lang="ru-RU" sz="1800" b="0" i="0" dirty="0"/>
        </a:p>
      </dgm:t>
    </dgm:pt>
    <dgm:pt modelId="{BE002588-2863-47F0-AFE8-C7D65FD03984}" type="parTrans" cxnId="{C53F0234-AA68-4050-BDE1-EEF9C61924E8}">
      <dgm:prSet/>
      <dgm:spPr/>
      <dgm:t>
        <a:bodyPr/>
        <a:lstStyle/>
        <a:p>
          <a:endParaRPr lang="ru-RU"/>
        </a:p>
      </dgm:t>
    </dgm:pt>
    <dgm:pt modelId="{1DD3BB05-E6B6-4FF1-B2C2-F31225484738}" type="sibTrans" cxnId="{C53F0234-AA68-4050-BDE1-EEF9C61924E8}">
      <dgm:prSet/>
      <dgm:spPr/>
      <dgm:t>
        <a:bodyPr/>
        <a:lstStyle/>
        <a:p>
          <a:endParaRPr lang="ru-RU"/>
        </a:p>
      </dgm:t>
    </dgm:pt>
    <dgm:pt modelId="{693D3F39-C74E-4CAF-B79B-BEE08A55F673}">
      <dgm:prSet custT="1"/>
      <dgm:spPr/>
      <dgm:t>
        <a:bodyPr/>
        <a:lstStyle/>
        <a:p>
          <a:r>
            <a:rPr lang="ru-RU" sz="1800" b="0" i="0" dirty="0" smtClean="0"/>
            <a:t>6. Школа обучения через созидательную деятельность.</a:t>
          </a:r>
          <a:endParaRPr lang="ru-RU" sz="1800" b="0" i="0" dirty="0"/>
        </a:p>
      </dgm:t>
    </dgm:pt>
    <dgm:pt modelId="{C926C2B1-3D61-4747-95C0-151918B72696}" type="parTrans" cxnId="{2CAF274C-B289-4E5B-AD79-565E336E1170}">
      <dgm:prSet/>
      <dgm:spPr/>
      <dgm:t>
        <a:bodyPr/>
        <a:lstStyle/>
        <a:p>
          <a:endParaRPr lang="ru-RU"/>
        </a:p>
      </dgm:t>
    </dgm:pt>
    <dgm:pt modelId="{85E69691-CD55-46E2-A3B9-1AD14A202EFD}" type="sibTrans" cxnId="{2CAF274C-B289-4E5B-AD79-565E336E1170}">
      <dgm:prSet/>
      <dgm:spPr/>
      <dgm:t>
        <a:bodyPr/>
        <a:lstStyle/>
        <a:p>
          <a:endParaRPr lang="ru-RU"/>
        </a:p>
      </dgm:t>
    </dgm:pt>
    <dgm:pt modelId="{674375F1-2AB2-47B5-B931-BFECDF322D3B}">
      <dgm:prSet custT="1"/>
      <dgm:spPr/>
      <dgm:t>
        <a:bodyPr/>
        <a:lstStyle/>
        <a:p>
          <a:r>
            <a:rPr lang="ru-RU" sz="1800" b="0" i="0" dirty="0" smtClean="0"/>
            <a:t>7. Ценность многообразия как источника развития</a:t>
          </a:r>
          <a:endParaRPr lang="ru-RU" sz="1800" b="0" i="0" dirty="0"/>
        </a:p>
      </dgm:t>
    </dgm:pt>
    <dgm:pt modelId="{494CBD67-A71B-42E2-91C6-0772AE78F559}" type="parTrans" cxnId="{19A59D27-BCF4-467C-9042-1EF1E92D59F0}">
      <dgm:prSet/>
      <dgm:spPr/>
      <dgm:t>
        <a:bodyPr/>
        <a:lstStyle/>
        <a:p>
          <a:endParaRPr lang="ru-RU"/>
        </a:p>
      </dgm:t>
    </dgm:pt>
    <dgm:pt modelId="{9F089D4B-ADE5-4013-80C4-21A800832FFC}" type="sibTrans" cxnId="{19A59D27-BCF4-467C-9042-1EF1E92D59F0}">
      <dgm:prSet/>
      <dgm:spPr/>
      <dgm:t>
        <a:bodyPr/>
        <a:lstStyle/>
        <a:p>
          <a:endParaRPr lang="ru-RU"/>
        </a:p>
      </dgm:t>
    </dgm:pt>
    <dgm:pt modelId="{143CC9B0-A4AF-4B4B-B628-F6B9BA16F392}">
      <dgm:prSet custT="1"/>
      <dgm:spPr/>
      <dgm:t>
        <a:bodyPr/>
        <a:lstStyle/>
        <a:p>
          <a:r>
            <a:rPr lang="ru-RU" sz="1800" b="0" i="0" dirty="0" smtClean="0"/>
            <a:t>8. Ориентация на ценности открытий</a:t>
          </a:r>
          <a:endParaRPr lang="ru-RU" sz="1800" b="0" i="0" dirty="0"/>
        </a:p>
      </dgm:t>
    </dgm:pt>
    <dgm:pt modelId="{30B1E889-EB34-4529-B536-F834BED4B41E}" type="parTrans" cxnId="{B975B848-6CC3-4851-B5E0-86E3650A9F72}">
      <dgm:prSet/>
      <dgm:spPr/>
      <dgm:t>
        <a:bodyPr/>
        <a:lstStyle/>
        <a:p>
          <a:endParaRPr lang="ru-RU"/>
        </a:p>
      </dgm:t>
    </dgm:pt>
    <dgm:pt modelId="{582DB0FE-AE95-4325-BCCB-3485778D37D8}" type="sibTrans" cxnId="{B975B848-6CC3-4851-B5E0-86E3650A9F72}">
      <dgm:prSet/>
      <dgm:spPr/>
      <dgm:t>
        <a:bodyPr/>
        <a:lstStyle/>
        <a:p>
          <a:endParaRPr lang="ru-RU"/>
        </a:p>
      </dgm:t>
    </dgm:pt>
    <dgm:pt modelId="{2420359F-9340-43C1-87CB-ACB5F8A14BDD}">
      <dgm:prSet custT="1"/>
      <dgm:spPr/>
      <dgm:t>
        <a:bodyPr/>
        <a:lstStyle/>
        <a:p>
          <a:r>
            <a:rPr lang="ru-RU" sz="1800" b="0" i="0" dirty="0" smtClean="0"/>
            <a:t>9. Познавательный интерес как фактор развития ученика</a:t>
          </a:r>
          <a:endParaRPr lang="ru-RU" sz="1800" b="0" i="0" dirty="0"/>
        </a:p>
      </dgm:t>
    </dgm:pt>
    <dgm:pt modelId="{52451FD0-6EF4-429F-87C8-51AAB2EBAF3A}" type="parTrans" cxnId="{5FE1BEAF-6319-4475-8255-E57884C501D0}">
      <dgm:prSet/>
      <dgm:spPr/>
      <dgm:t>
        <a:bodyPr/>
        <a:lstStyle/>
        <a:p>
          <a:endParaRPr lang="ru-RU"/>
        </a:p>
      </dgm:t>
    </dgm:pt>
    <dgm:pt modelId="{D7A617D0-3595-4ED2-8AC0-D75C8ACA0E29}" type="sibTrans" cxnId="{5FE1BEAF-6319-4475-8255-E57884C501D0}">
      <dgm:prSet/>
      <dgm:spPr/>
      <dgm:t>
        <a:bodyPr/>
        <a:lstStyle/>
        <a:p>
          <a:endParaRPr lang="ru-RU"/>
        </a:p>
      </dgm:t>
    </dgm:pt>
    <dgm:pt modelId="{B28F03B6-ADAB-4C2E-A6CB-E3A2CA97AAB2}">
      <dgm:prSet custT="1"/>
      <dgm:spPr/>
      <dgm:t>
        <a:bodyPr/>
        <a:lstStyle/>
        <a:p>
          <a:r>
            <a:rPr lang="ru-RU" sz="1800" b="0" i="0" dirty="0" smtClean="0"/>
            <a:t>10. Проблемно-конструктивное мышление.</a:t>
          </a:r>
          <a:endParaRPr lang="ru-RU" sz="1800" b="0" i="0" dirty="0"/>
        </a:p>
      </dgm:t>
    </dgm:pt>
    <dgm:pt modelId="{43B1FD7F-C756-4F88-9274-653CDC710C0E}" type="parTrans" cxnId="{20569689-185E-4B93-BA6F-BA65C94BEA85}">
      <dgm:prSet/>
      <dgm:spPr/>
      <dgm:t>
        <a:bodyPr/>
        <a:lstStyle/>
        <a:p>
          <a:endParaRPr lang="ru-RU"/>
        </a:p>
      </dgm:t>
    </dgm:pt>
    <dgm:pt modelId="{71059E23-6912-46C4-93EB-4AF5C3451E41}" type="sibTrans" cxnId="{20569689-185E-4B93-BA6F-BA65C94BEA85}">
      <dgm:prSet/>
      <dgm:spPr/>
      <dgm:t>
        <a:bodyPr/>
        <a:lstStyle/>
        <a:p>
          <a:endParaRPr lang="ru-RU"/>
        </a:p>
      </dgm:t>
    </dgm:pt>
    <dgm:pt modelId="{528D9CF7-74F3-4494-AC26-FBA2988E6278}" type="pres">
      <dgm:prSet presAssocID="{99F57A7D-8500-49FD-A91A-1550C94EDFF9}" presName="diagram" presStyleCnt="0">
        <dgm:presLayoutVars>
          <dgm:dir/>
          <dgm:resizeHandles val="exact"/>
        </dgm:presLayoutVars>
      </dgm:prSet>
      <dgm:spPr/>
      <dgm:t>
        <a:bodyPr/>
        <a:lstStyle/>
        <a:p>
          <a:endParaRPr lang="ru-RU"/>
        </a:p>
      </dgm:t>
    </dgm:pt>
    <dgm:pt modelId="{B97F2C63-69DE-48A4-B23B-3AD318B98649}" type="pres">
      <dgm:prSet presAssocID="{862D1704-809E-4B61-91F3-226402DA733C}" presName="node" presStyleLbl="node1" presStyleIdx="0" presStyleCnt="10">
        <dgm:presLayoutVars>
          <dgm:bulletEnabled val="1"/>
        </dgm:presLayoutVars>
      </dgm:prSet>
      <dgm:spPr/>
      <dgm:t>
        <a:bodyPr/>
        <a:lstStyle/>
        <a:p>
          <a:endParaRPr lang="ru-RU"/>
        </a:p>
      </dgm:t>
    </dgm:pt>
    <dgm:pt modelId="{3B087D11-F963-4945-903E-A628D77D9BC0}" type="pres">
      <dgm:prSet presAssocID="{26A5BE7C-11E8-4F0E-96BF-7A965205A1B0}" presName="sibTrans" presStyleCnt="0"/>
      <dgm:spPr/>
    </dgm:pt>
    <dgm:pt modelId="{D79511CF-998F-4D95-9069-4F305EDDADC0}" type="pres">
      <dgm:prSet presAssocID="{2C2800BE-F6E8-4904-AA61-6A0158A09E27}" presName="node" presStyleLbl="node1" presStyleIdx="1" presStyleCnt="10">
        <dgm:presLayoutVars>
          <dgm:bulletEnabled val="1"/>
        </dgm:presLayoutVars>
      </dgm:prSet>
      <dgm:spPr/>
      <dgm:t>
        <a:bodyPr/>
        <a:lstStyle/>
        <a:p>
          <a:endParaRPr lang="ru-RU"/>
        </a:p>
      </dgm:t>
    </dgm:pt>
    <dgm:pt modelId="{60E98FAF-972A-448F-A044-08E0764CBB7C}" type="pres">
      <dgm:prSet presAssocID="{42AF81BB-9D1F-4EB9-B56A-C764647045B4}" presName="sibTrans" presStyleCnt="0"/>
      <dgm:spPr/>
    </dgm:pt>
    <dgm:pt modelId="{4ED6F929-0069-4211-8860-8FDFDD1E3BBD}" type="pres">
      <dgm:prSet presAssocID="{FDC90077-5C40-4403-9554-3981F139C17F}" presName="node" presStyleLbl="node1" presStyleIdx="2" presStyleCnt="10">
        <dgm:presLayoutVars>
          <dgm:bulletEnabled val="1"/>
        </dgm:presLayoutVars>
      </dgm:prSet>
      <dgm:spPr/>
      <dgm:t>
        <a:bodyPr/>
        <a:lstStyle/>
        <a:p>
          <a:endParaRPr lang="ru-RU"/>
        </a:p>
      </dgm:t>
    </dgm:pt>
    <dgm:pt modelId="{0AFE1A4C-7DE0-400C-BB3E-99AA938CA51A}" type="pres">
      <dgm:prSet presAssocID="{610B4E70-2A8F-43AB-A37F-086AF357DE49}" presName="sibTrans" presStyleCnt="0"/>
      <dgm:spPr/>
    </dgm:pt>
    <dgm:pt modelId="{99248DD8-2B12-4479-8B9C-28025E40EF66}" type="pres">
      <dgm:prSet presAssocID="{C361844B-20F5-4D9E-A782-C84DBA8CB8EA}" presName="node" presStyleLbl="node1" presStyleIdx="3" presStyleCnt="10">
        <dgm:presLayoutVars>
          <dgm:bulletEnabled val="1"/>
        </dgm:presLayoutVars>
      </dgm:prSet>
      <dgm:spPr/>
      <dgm:t>
        <a:bodyPr/>
        <a:lstStyle/>
        <a:p>
          <a:endParaRPr lang="ru-RU"/>
        </a:p>
      </dgm:t>
    </dgm:pt>
    <dgm:pt modelId="{6ED80629-B51B-4438-81CC-987C9E91A596}" type="pres">
      <dgm:prSet presAssocID="{599BA752-86A2-4541-9BBE-DC0E85ACD076}" presName="sibTrans" presStyleCnt="0"/>
      <dgm:spPr/>
    </dgm:pt>
    <dgm:pt modelId="{B8AD68C4-84B8-404F-8448-F13104E03766}" type="pres">
      <dgm:prSet presAssocID="{7E593D5D-C40C-4563-AD07-69835279C81D}" presName="node" presStyleLbl="node1" presStyleIdx="4" presStyleCnt="10">
        <dgm:presLayoutVars>
          <dgm:bulletEnabled val="1"/>
        </dgm:presLayoutVars>
      </dgm:prSet>
      <dgm:spPr/>
      <dgm:t>
        <a:bodyPr/>
        <a:lstStyle/>
        <a:p>
          <a:endParaRPr lang="ru-RU"/>
        </a:p>
      </dgm:t>
    </dgm:pt>
    <dgm:pt modelId="{96EEA6BB-B121-42C6-ACEF-86D10867E129}" type="pres">
      <dgm:prSet presAssocID="{1DD3BB05-E6B6-4FF1-B2C2-F31225484738}" presName="sibTrans" presStyleCnt="0"/>
      <dgm:spPr/>
    </dgm:pt>
    <dgm:pt modelId="{B59DC7C5-9729-4D43-8D32-A3139F22D5FD}" type="pres">
      <dgm:prSet presAssocID="{693D3F39-C74E-4CAF-B79B-BEE08A55F673}" presName="node" presStyleLbl="node1" presStyleIdx="5" presStyleCnt="10">
        <dgm:presLayoutVars>
          <dgm:bulletEnabled val="1"/>
        </dgm:presLayoutVars>
      </dgm:prSet>
      <dgm:spPr/>
      <dgm:t>
        <a:bodyPr/>
        <a:lstStyle/>
        <a:p>
          <a:endParaRPr lang="ru-RU"/>
        </a:p>
      </dgm:t>
    </dgm:pt>
    <dgm:pt modelId="{A040AAF6-39FC-48D7-BE92-C45BB48E1317}" type="pres">
      <dgm:prSet presAssocID="{85E69691-CD55-46E2-A3B9-1AD14A202EFD}" presName="sibTrans" presStyleCnt="0"/>
      <dgm:spPr/>
    </dgm:pt>
    <dgm:pt modelId="{3FB426E7-2D6F-4950-A562-2D2D00C7ABF4}" type="pres">
      <dgm:prSet presAssocID="{674375F1-2AB2-47B5-B931-BFECDF322D3B}" presName="node" presStyleLbl="node1" presStyleIdx="6" presStyleCnt="10">
        <dgm:presLayoutVars>
          <dgm:bulletEnabled val="1"/>
        </dgm:presLayoutVars>
      </dgm:prSet>
      <dgm:spPr/>
      <dgm:t>
        <a:bodyPr/>
        <a:lstStyle/>
        <a:p>
          <a:endParaRPr lang="ru-RU"/>
        </a:p>
      </dgm:t>
    </dgm:pt>
    <dgm:pt modelId="{4BB3E7AA-D918-451E-B21B-B22D7569082A}" type="pres">
      <dgm:prSet presAssocID="{9F089D4B-ADE5-4013-80C4-21A800832FFC}" presName="sibTrans" presStyleCnt="0"/>
      <dgm:spPr/>
    </dgm:pt>
    <dgm:pt modelId="{29424061-2C1E-4F9E-AAC3-ECB69A87E7B2}" type="pres">
      <dgm:prSet presAssocID="{143CC9B0-A4AF-4B4B-B628-F6B9BA16F392}" presName="node" presStyleLbl="node1" presStyleIdx="7" presStyleCnt="10">
        <dgm:presLayoutVars>
          <dgm:bulletEnabled val="1"/>
        </dgm:presLayoutVars>
      </dgm:prSet>
      <dgm:spPr/>
      <dgm:t>
        <a:bodyPr/>
        <a:lstStyle/>
        <a:p>
          <a:endParaRPr lang="ru-RU"/>
        </a:p>
      </dgm:t>
    </dgm:pt>
    <dgm:pt modelId="{89FF2EA6-2F0B-4500-BCA5-8E69195BD404}" type="pres">
      <dgm:prSet presAssocID="{582DB0FE-AE95-4325-BCCB-3485778D37D8}" presName="sibTrans" presStyleCnt="0"/>
      <dgm:spPr/>
    </dgm:pt>
    <dgm:pt modelId="{8EFBD6ED-474D-46BC-9E8D-897603C7301D}" type="pres">
      <dgm:prSet presAssocID="{2420359F-9340-43C1-87CB-ACB5F8A14BDD}" presName="node" presStyleLbl="node1" presStyleIdx="8" presStyleCnt="10">
        <dgm:presLayoutVars>
          <dgm:bulletEnabled val="1"/>
        </dgm:presLayoutVars>
      </dgm:prSet>
      <dgm:spPr/>
      <dgm:t>
        <a:bodyPr/>
        <a:lstStyle/>
        <a:p>
          <a:endParaRPr lang="ru-RU"/>
        </a:p>
      </dgm:t>
    </dgm:pt>
    <dgm:pt modelId="{E5AA15C7-E3AE-4BFB-8843-C3FA1022C7A4}" type="pres">
      <dgm:prSet presAssocID="{D7A617D0-3595-4ED2-8AC0-D75C8ACA0E29}" presName="sibTrans" presStyleCnt="0"/>
      <dgm:spPr/>
    </dgm:pt>
    <dgm:pt modelId="{C8C9A3D0-9C72-4970-A9F8-51A4430D9D9C}" type="pres">
      <dgm:prSet presAssocID="{B28F03B6-ADAB-4C2E-A6CB-E3A2CA97AAB2}" presName="node" presStyleLbl="node1" presStyleIdx="9" presStyleCnt="10">
        <dgm:presLayoutVars>
          <dgm:bulletEnabled val="1"/>
        </dgm:presLayoutVars>
      </dgm:prSet>
      <dgm:spPr/>
      <dgm:t>
        <a:bodyPr/>
        <a:lstStyle/>
        <a:p>
          <a:endParaRPr lang="ru-RU"/>
        </a:p>
      </dgm:t>
    </dgm:pt>
  </dgm:ptLst>
  <dgm:cxnLst>
    <dgm:cxn modelId="{F6EB3B1E-37A7-411D-9872-F86D2B36D5DC}" type="presOf" srcId="{862D1704-809E-4B61-91F3-226402DA733C}" destId="{B97F2C63-69DE-48A4-B23B-3AD318B98649}" srcOrd="0" destOrd="0" presId="urn:microsoft.com/office/officeart/2005/8/layout/default#1"/>
    <dgm:cxn modelId="{33C69731-93EF-4115-B555-BAFABED3F019}" srcId="{99F57A7D-8500-49FD-A91A-1550C94EDFF9}" destId="{862D1704-809E-4B61-91F3-226402DA733C}" srcOrd="0" destOrd="0" parTransId="{D1B928E3-F1E0-4A9E-BAB1-7B89D586CB52}" sibTransId="{26A5BE7C-11E8-4F0E-96BF-7A965205A1B0}"/>
    <dgm:cxn modelId="{2CAF274C-B289-4E5B-AD79-565E336E1170}" srcId="{99F57A7D-8500-49FD-A91A-1550C94EDFF9}" destId="{693D3F39-C74E-4CAF-B79B-BEE08A55F673}" srcOrd="5" destOrd="0" parTransId="{C926C2B1-3D61-4747-95C0-151918B72696}" sibTransId="{85E69691-CD55-46E2-A3B9-1AD14A202EFD}"/>
    <dgm:cxn modelId="{C7DDDEA8-CFE9-4108-83C5-56DE49AD79D6}" type="presOf" srcId="{143CC9B0-A4AF-4B4B-B628-F6B9BA16F392}" destId="{29424061-2C1E-4F9E-AAC3-ECB69A87E7B2}" srcOrd="0" destOrd="0" presId="urn:microsoft.com/office/officeart/2005/8/layout/default#1"/>
    <dgm:cxn modelId="{25C88065-1425-462D-A735-5A4368333A2A}" type="presOf" srcId="{693D3F39-C74E-4CAF-B79B-BEE08A55F673}" destId="{B59DC7C5-9729-4D43-8D32-A3139F22D5FD}" srcOrd="0" destOrd="0" presId="urn:microsoft.com/office/officeart/2005/8/layout/default#1"/>
    <dgm:cxn modelId="{20569689-185E-4B93-BA6F-BA65C94BEA85}" srcId="{99F57A7D-8500-49FD-A91A-1550C94EDFF9}" destId="{B28F03B6-ADAB-4C2E-A6CB-E3A2CA97AAB2}" srcOrd="9" destOrd="0" parTransId="{43B1FD7F-C756-4F88-9274-653CDC710C0E}" sibTransId="{71059E23-6912-46C4-93EB-4AF5C3451E41}"/>
    <dgm:cxn modelId="{EF734638-D15F-48DD-9B7F-B0E85DDAE4C2}" type="presOf" srcId="{674375F1-2AB2-47B5-B931-BFECDF322D3B}" destId="{3FB426E7-2D6F-4950-A562-2D2D00C7ABF4}" srcOrd="0" destOrd="0" presId="urn:microsoft.com/office/officeart/2005/8/layout/default#1"/>
    <dgm:cxn modelId="{19A59D27-BCF4-467C-9042-1EF1E92D59F0}" srcId="{99F57A7D-8500-49FD-A91A-1550C94EDFF9}" destId="{674375F1-2AB2-47B5-B931-BFECDF322D3B}" srcOrd="6" destOrd="0" parTransId="{494CBD67-A71B-42E2-91C6-0772AE78F559}" sibTransId="{9F089D4B-ADE5-4013-80C4-21A800832FFC}"/>
    <dgm:cxn modelId="{C53F0234-AA68-4050-BDE1-EEF9C61924E8}" srcId="{99F57A7D-8500-49FD-A91A-1550C94EDFF9}" destId="{7E593D5D-C40C-4563-AD07-69835279C81D}" srcOrd="4" destOrd="0" parTransId="{BE002588-2863-47F0-AFE8-C7D65FD03984}" sibTransId="{1DD3BB05-E6B6-4FF1-B2C2-F31225484738}"/>
    <dgm:cxn modelId="{3A045243-7A07-46F5-AE9A-5498AA47C374}" type="presOf" srcId="{7E593D5D-C40C-4563-AD07-69835279C81D}" destId="{B8AD68C4-84B8-404F-8448-F13104E03766}" srcOrd="0" destOrd="0" presId="urn:microsoft.com/office/officeart/2005/8/layout/default#1"/>
    <dgm:cxn modelId="{AD3B4308-BA51-4E19-AAB7-E01621F8075E}" srcId="{99F57A7D-8500-49FD-A91A-1550C94EDFF9}" destId="{FDC90077-5C40-4403-9554-3981F139C17F}" srcOrd="2" destOrd="0" parTransId="{049F3245-DF0D-4983-B860-D736F3222E77}" sibTransId="{610B4E70-2A8F-43AB-A37F-086AF357DE49}"/>
    <dgm:cxn modelId="{AF3BDAF2-15A8-4028-B27B-3FA859951218}" type="presOf" srcId="{B28F03B6-ADAB-4C2E-A6CB-E3A2CA97AAB2}" destId="{C8C9A3D0-9C72-4970-A9F8-51A4430D9D9C}" srcOrd="0" destOrd="0" presId="urn:microsoft.com/office/officeart/2005/8/layout/default#1"/>
    <dgm:cxn modelId="{5FE1BEAF-6319-4475-8255-E57884C501D0}" srcId="{99F57A7D-8500-49FD-A91A-1550C94EDFF9}" destId="{2420359F-9340-43C1-87CB-ACB5F8A14BDD}" srcOrd="8" destOrd="0" parTransId="{52451FD0-6EF4-429F-87C8-51AAB2EBAF3A}" sibTransId="{D7A617D0-3595-4ED2-8AC0-D75C8ACA0E29}"/>
    <dgm:cxn modelId="{13D1D0B8-F52E-4626-B509-7100E9CCFC56}" type="presOf" srcId="{FDC90077-5C40-4403-9554-3981F139C17F}" destId="{4ED6F929-0069-4211-8860-8FDFDD1E3BBD}" srcOrd="0" destOrd="0" presId="urn:microsoft.com/office/officeart/2005/8/layout/default#1"/>
    <dgm:cxn modelId="{B975B848-6CC3-4851-B5E0-86E3650A9F72}" srcId="{99F57A7D-8500-49FD-A91A-1550C94EDFF9}" destId="{143CC9B0-A4AF-4B4B-B628-F6B9BA16F392}" srcOrd="7" destOrd="0" parTransId="{30B1E889-EB34-4529-B536-F834BED4B41E}" sibTransId="{582DB0FE-AE95-4325-BCCB-3485778D37D8}"/>
    <dgm:cxn modelId="{98CB6AD5-D70D-46B8-8CB2-F3525319750C}" type="presOf" srcId="{2420359F-9340-43C1-87CB-ACB5F8A14BDD}" destId="{8EFBD6ED-474D-46BC-9E8D-897603C7301D}" srcOrd="0" destOrd="0" presId="urn:microsoft.com/office/officeart/2005/8/layout/default#1"/>
    <dgm:cxn modelId="{C814B4ED-5433-43D5-8424-2FD5FF1AC965}" type="presOf" srcId="{C361844B-20F5-4D9E-A782-C84DBA8CB8EA}" destId="{99248DD8-2B12-4479-8B9C-28025E40EF66}" srcOrd="0" destOrd="0" presId="urn:microsoft.com/office/officeart/2005/8/layout/default#1"/>
    <dgm:cxn modelId="{26CF9415-8C91-4D36-9EB8-C245127CBBBF}" type="presOf" srcId="{99F57A7D-8500-49FD-A91A-1550C94EDFF9}" destId="{528D9CF7-74F3-4494-AC26-FBA2988E6278}" srcOrd="0" destOrd="0" presId="urn:microsoft.com/office/officeart/2005/8/layout/default#1"/>
    <dgm:cxn modelId="{B479A676-9B7E-4DED-BFA7-D98690D002EC}" srcId="{99F57A7D-8500-49FD-A91A-1550C94EDFF9}" destId="{C361844B-20F5-4D9E-A782-C84DBA8CB8EA}" srcOrd="3" destOrd="0" parTransId="{7EEB7345-0924-4690-B919-AC7F8A299BFB}" sibTransId="{599BA752-86A2-4541-9BBE-DC0E85ACD076}"/>
    <dgm:cxn modelId="{3FD32B7D-6BCB-4650-9D2A-A5C1A48A9114}" srcId="{99F57A7D-8500-49FD-A91A-1550C94EDFF9}" destId="{2C2800BE-F6E8-4904-AA61-6A0158A09E27}" srcOrd="1" destOrd="0" parTransId="{01D2355B-85A0-4BD3-99E0-3BED58A33CA7}" sibTransId="{42AF81BB-9D1F-4EB9-B56A-C764647045B4}"/>
    <dgm:cxn modelId="{292C1BCA-AF70-4C02-B144-69E8E0CFA6BC}" type="presOf" srcId="{2C2800BE-F6E8-4904-AA61-6A0158A09E27}" destId="{D79511CF-998F-4D95-9069-4F305EDDADC0}" srcOrd="0" destOrd="0" presId="urn:microsoft.com/office/officeart/2005/8/layout/default#1"/>
    <dgm:cxn modelId="{29089082-24A6-41A7-845C-9AE11D9B81B7}" type="presParOf" srcId="{528D9CF7-74F3-4494-AC26-FBA2988E6278}" destId="{B97F2C63-69DE-48A4-B23B-3AD318B98649}" srcOrd="0" destOrd="0" presId="urn:microsoft.com/office/officeart/2005/8/layout/default#1"/>
    <dgm:cxn modelId="{6CE1CD54-1399-4E7B-873D-1AA095F617A3}" type="presParOf" srcId="{528D9CF7-74F3-4494-AC26-FBA2988E6278}" destId="{3B087D11-F963-4945-903E-A628D77D9BC0}" srcOrd="1" destOrd="0" presId="urn:microsoft.com/office/officeart/2005/8/layout/default#1"/>
    <dgm:cxn modelId="{68658148-A534-41A8-80F6-0658B3AC049A}" type="presParOf" srcId="{528D9CF7-74F3-4494-AC26-FBA2988E6278}" destId="{D79511CF-998F-4D95-9069-4F305EDDADC0}" srcOrd="2" destOrd="0" presId="urn:microsoft.com/office/officeart/2005/8/layout/default#1"/>
    <dgm:cxn modelId="{C91A3A5C-A2DD-4081-88AB-FBAEFB079908}" type="presParOf" srcId="{528D9CF7-74F3-4494-AC26-FBA2988E6278}" destId="{60E98FAF-972A-448F-A044-08E0764CBB7C}" srcOrd="3" destOrd="0" presId="urn:microsoft.com/office/officeart/2005/8/layout/default#1"/>
    <dgm:cxn modelId="{93E771FF-1DED-4191-B062-64CB7DC49CF0}" type="presParOf" srcId="{528D9CF7-74F3-4494-AC26-FBA2988E6278}" destId="{4ED6F929-0069-4211-8860-8FDFDD1E3BBD}" srcOrd="4" destOrd="0" presId="urn:microsoft.com/office/officeart/2005/8/layout/default#1"/>
    <dgm:cxn modelId="{113A21E2-9A13-4DB4-B3A5-9E0B46C2B271}" type="presParOf" srcId="{528D9CF7-74F3-4494-AC26-FBA2988E6278}" destId="{0AFE1A4C-7DE0-400C-BB3E-99AA938CA51A}" srcOrd="5" destOrd="0" presId="urn:microsoft.com/office/officeart/2005/8/layout/default#1"/>
    <dgm:cxn modelId="{925087DE-7A58-4A7D-8AD5-93E727C363F2}" type="presParOf" srcId="{528D9CF7-74F3-4494-AC26-FBA2988E6278}" destId="{99248DD8-2B12-4479-8B9C-28025E40EF66}" srcOrd="6" destOrd="0" presId="urn:microsoft.com/office/officeart/2005/8/layout/default#1"/>
    <dgm:cxn modelId="{3400EC99-768C-4956-AA9C-3604070E49C3}" type="presParOf" srcId="{528D9CF7-74F3-4494-AC26-FBA2988E6278}" destId="{6ED80629-B51B-4438-81CC-987C9E91A596}" srcOrd="7" destOrd="0" presId="urn:microsoft.com/office/officeart/2005/8/layout/default#1"/>
    <dgm:cxn modelId="{1B0FBA87-D036-4079-B8D1-348BC74E002C}" type="presParOf" srcId="{528D9CF7-74F3-4494-AC26-FBA2988E6278}" destId="{B8AD68C4-84B8-404F-8448-F13104E03766}" srcOrd="8" destOrd="0" presId="urn:microsoft.com/office/officeart/2005/8/layout/default#1"/>
    <dgm:cxn modelId="{13F66B33-4619-4082-B744-DA3571BCBAB7}" type="presParOf" srcId="{528D9CF7-74F3-4494-AC26-FBA2988E6278}" destId="{96EEA6BB-B121-42C6-ACEF-86D10867E129}" srcOrd="9" destOrd="0" presId="urn:microsoft.com/office/officeart/2005/8/layout/default#1"/>
    <dgm:cxn modelId="{E8E1CF93-4A47-431B-BFA6-AABFDF2A9632}" type="presParOf" srcId="{528D9CF7-74F3-4494-AC26-FBA2988E6278}" destId="{B59DC7C5-9729-4D43-8D32-A3139F22D5FD}" srcOrd="10" destOrd="0" presId="urn:microsoft.com/office/officeart/2005/8/layout/default#1"/>
    <dgm:cxn modelId="{A52E6EA1-CF7E-4F7B-82E1-372C742C470E}" type="presParOf" srcId="{528D9CF7-74F3-4494-AC26-FBA2988E6278}" destId="{A040AAF6-39FC-48D7-BE92-C45BB48E1317}" srcOrd="11" destOrd="0" presId="urn:microsoft.com/office/officeart/2005/8/layout/default#1"/>
    <dgm:cxn modelId="{440DCBFE-AE8D-4F7A-99BC-331490A2D0D7}" type="presParOf" srcId="{528D9CF7-74F3-4494-AC26-FBA2988E6278}" destId="{3FB426E7-2D6F-4950-A562-2D2D00C7ABF4}" srcOrd="12" destOrd="0" presId="urn:microsoft.com/office/officeart/2005/8/layout/default#1"/>
    <dgm:cxn modelId="{61499233-A52A-4C92-8EA7-22990B377B28}" type="presParOf" srcId="{528D9CF7-74F3-4494-AC26-FBA2988E6278}" destId="{4BB3E7AA-D918-451E-B21B-B22D7569082A}" srcOrd="13" destOrd="0" presId="urn:microsoft.com/office/officeart/2005/8/layout/default#1"/>
    <dgm:cxn modelId="{6EDF6E00-53D9-4D2E-AF71-2453CE371FA7}" type="presParOf" srcId="{528D9CF7-74F3-4494-AC26-FBA2988E6278}" destId="{29424061-2C1E-4F9E-AAC3-ECB69A87E7B2}" srcOrd="14" destOrd="0" presId="urn:microsoft.com/office/officeart/2005/8/layout/default#1"/>
    <dgm:cxn modelId="{74B3EB69-E172-4CFC-9299-6C5C804F0985}" type="presParOf" srcId="{528D9CF7-74F3-4494-AC26-FBA2988E6278}" destId="{89FF2EA6-2F0B-4500-BCA5-8E69195BD404}" srcOrd="15" destOrd="0" presId="urn:microsoft.com/office/officeart/2005/8/layout/default#1"/>
    <dgm:cxn modelId="{C18D2AA8-FFD6-4D7F-8D7F-A562CA5E2A04}" type="presParOf" srcId="{528D9CF7-74F3-4494-AC26-FBA2988E6278}" destId="{8EFBD6ED-474D-46BC-9E8D-897603C7301D}" srcOrd="16" destOrd="0" presId="urn:microsoft.com/office/officeart/2005/8/layout/default#1"/>
    <dgm:cxn modelId="{8CEA4F64-E777-4276-9B63-BA6DA2BBEABF}" type="presParOf" srcId="{528D9CF7-74F3-4494-AC26-FBA2988E6278}" destId="{E5AA15C7-E3AE-4BFB-8843-C3FA1022C7A4}" srcOrd="17" destOrd="0" presId="urn:microsoft.com/office/officeart/2005/8/layout/default#1"/>
    <dgm:cxn modelId="{38C7C8F9-3233-4BB0-AAEA-DF1184AE7009}" type="presParOf" srcId="{528D9CF7-74F3-4494-AC26-FBA2988E6278}" destId="{C8C9A3D0-9C72-4970-A9F8-51A4430D9D9C}" srcOrd="1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2EC59E-8AE6-41B1-A217-3158DDDAB9B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E9F2C583-D737-4015-82F6-E90E252A16DF}">
      <dgm:prSet phldrT="[Текст]"/>
      <dgm:spPr/>
      <dgm:t>
        <a:bodyPr/>
        <a:lstStyle/>
        <a:p>
          <a:r>
            <a:rPr lang="ru-RU" b="1" dirty="0" smtClean="0">
              <a:solidFill>
                <a:schemeClr val="tx1"/>
              </a:solidFill>
              <a:latin typeface="+mj-lt"/>
              <a:ea typeface="+mj-ea"/>
              <a:cs typeface="+mj-cs"/>
            </a:rPr>
            <a:t>естественные науки</a:t>
          </a:r>
          <a:endParaRPr lang="ru-RU" b="1" dirty="0">
            <a:solidFill>
              <a:schemeClr val="tx1"/>
            </a:solidFill>
          </a:endParaRPr>
        </a:p>
      </dgm:t>
    </dgm:pt>
    <dgm:pt modelId="{695CACD9-E712-4F43-8ED1-3E2123DF3484}" type="parTrans" cxnId="{1363FEBF-65E2-41B8-B213-40D4807BF3E5}">
      <dgm:prSet/>
      <dgm:spPr/>
      <dgm:t>
        <a:bodyPr/>
        <a:lstStyle/>
        <a:p>
          <a:endParaRPr lang="ru-RU"/>
        </a:p>
      </dgm:t>
    </dgm:pt>
    <dgm:pt modelId="{58F17427-7035-43D7-A915-1992D95A3578}" type="sibTrans" cxnId="{1363FEBF-65E2-41B8-B213-40D4807BF3E5}">
      <dgm:prSet/>
      <dgm:spPr/>
      <dgm:t>
        <a:bodyPr/>
        <a:lstStyle/>
        <a:p>
          <a:endParaRPr lang="ru-RU"/>
        </a:p>
      </dgm:t>
    </dgm:pt>
    <dgm:pt modelId="{F3BC7672-450A-4BC7-B9E2-DA7F3401E37F}">
      <dgm:prSet phldrT="[Текст]" custT="1"/>
      <dgm:spPr/>
      <dgm:t>
        <a:bodyPr/>
        <a:lstStyle/>
        <a:p>
          <a:r>
            <a:rPr lang="ru-RU" sz="1800" dirty="0" smtClean="0">
              <a:solidFill>
                <a:schemeClr val="tx1"/>
              </a:solidFill>
              <a:latin typeface="+mn-lt"/>
              <a:cs typeface="+mn-cs"/>
            </a:rPr>
            <a:t>Классика науки</a:t>
          </a:r>
          <a:endParaRPr lang="ru-RU" sz="1800" dirty="0">
            <a:solidFill>
              <a:schemeClr val="tx1"/>
            </a:solidFill>
          </a:endParaRPr>
        </a:p>
      </dgm:t>
    </dgm:pt>
    <dgm:pt modelId="{088023E0-3255-4438-A312-59F2D04D1FDF}" type="parTrans" cxnId="{3591AF8B-E901-4E35-A13B-92C11104E477}">
      <dgm:prSet/>
      <dgm:spPr/>
      <dgm:t>
        <a:bodyPr/>
        <a:lstStyle/>
        <a:p>
          <a:endParaRPr lang="ru-RU"/>
        </a:p>
      </dgm:t>
    </dgm:pt>
    <dgm:pt modelId="{0A8CD1CE-DF15-421B-B41A-3093FDBF52A9}" type="sibTrans" cxnId="{3591AF8B-E901-4E35-A13B-92C11104E477}">
      <dgm:prSet/>
      <dgm:spPr/>
      <dgm:t>
        <a:bodyPr/>
        <a:lstStyle/>
        <a:p>
          <a:endParaRPr lang="ru-RU"/>
        </a:p>
      </dgm:t>
    </dgm:pt>
    <dgm:pt modelId="{BEA87A3E-8AB1-4A77-A461-B5E358744F91}">
      <dgm:prSet phldrT="[Текст]"/>
      <dgm:spPr/>
      <dgm:t>
        <a:bodyPr/>
        <a:lstStyle/>
        <a:p>
          <a:r>
            <a:rPr lang="ru-RU" b="1" dirty="0" err="1" smtClean="0">
              <a:solidFill>
                <a:schemeClr val="tx1"/>
              </a:solidFill>
              <a:latin typeface="+mj-lt"/>
              <a:ea typeface="+mj-ea"/>
              <a:cs typeface="+mj-cs"/>
            </a:rPr>
            <a:t>нанонаука</a:t>
          </a:r>
          <a:r>
            <a:rPr lang="ru-RU" b="1" dirty="0" smtClean="0">
              <a:solidFill>
                <a:schemeClr val="tx1"/>
              </a:solidFill>
              <a:latin typeface="+mj-lt"/>
              <a:ea typeface="+mj-ea"/>
              <a:cs typeface="+mj-cs"/>
            </a:rPr>
            <a:t> и </a:t>
          </a:r>
          <a:r>
            <a:rPr lang="ru-RU" b="1" dirty="0" err="1" smtClean="0">
              <a:solidFill>
                <a:schemeClr val="tx1"/>
              </a:solidFill>
              <a:latin typeface="+mj-lt"/>
              <a:ea typeface="+mj-ea"/>
              <a:cs typeface="+mj-cs"/>
            </a:rPr>
            <a:t>нанотехнологии</a:t>
          </a:r>
          <a:endParaRPr lang="ru-RU" b="1" dirty="0">
            <a:solidFill>
              <a:schemeClr val="tx1"/>
            </a:solidFill>
          </a:endParaRPr>
        </a:p>
      </dgm:t>
    </dgm:pt>
    <dgm:pt modelId="{AD4071B0-4D2E-4D79-873F-0C72637C8250}" type="parTrans" cxnId="{B8B67AD6-0EB7-4DB3-8CBD-2F9BFC94FB28}">
      <dgm:prSet/>
      <dgm:spPr/>
      <dgm:t>
        <a:bodyPr/>
        <a:lstStyle/>
        <a:p>
          <a:endParaRPr lang="ru-RU"/>
        </a:p>
      </dgm:t>
    </dgm:pt>
    <dgm:pt modelId="{A6C00254-EFDA-4144-B3BE-D889A801AD71}" type="sibTrans" cxnId="{B8B67AD6-0EB7-4DB3-8CBD-2F9BFC94FB28}">
      <dgm:prSet/>
      <dgm:spPr/>
      <dgm:t>
        <a:bodyPr/>
        <a:lstStyle/>
        <a:p>
          <a:endParaRPr lang="ru-RU"/>
        </a:p>
      </dgm:t>
    </dgm:pt>
    <dgm:pt modelId="{EBB9E093-5DF2-4B1E-86DF-6A15238BFCE1}">
      <dgm:prSet phldrT="[Текст]" custT="1"/>
      <dgm:spPr/>
      <dgm:t>
        <a:bodyPr/>
        <a:lstStyle/>
        <a:p>
          <a:r>
            <a:rPr lang="ru-RU" sz="1800" dirty="0" smtClean="0">
              <a:solidFill>
                <a:schemeClr val="tx1"/>
              </a:solidFill>
              <a:latin typeface="+mn-lt"/>
              <a:cs typeface="+mn-cs"/>
            </a:rPr>
            <a:t>Научно-популярные произведения</a:t>
          </a:r>
          <a:endParaRPr lang="ru-RU" sz="1800" dirty="0">
            <a:solidFill>
              <a:schemeClr val="tx1"/>
            </a:solidFill>
          </a:endParaRPr>
        </a:p>
      </dgm:t>
    </dgm:pt>
    <dgm:pt modelId="{4C066755-7DBF-4E6D-BC87-A71876C58CE9}" type="parTrans" cxnId="{A757BD15-996D-4E83-BA0D-C0EF3579BF9E}">
      <dgm:prSet/>
      <dgm:spPr/>
      <dgm:t>
        <a:bodyPr/>
        <a:lstStyle/>
        <a:p>
          <a:endParaRPr lang="ru-RU"/>
        </a:p>
      </dgm:t>
    </dgm:pt>
    <dgm:pt modelId="{CFA9D108-90CC-4829-A3FD-614F273F3B16}" type="sibTrans" cxnId="{A757BD15-996D-4E83-BA0D-C0EF3579BF9E}">
      <dgm:prSet/>
      <dgm:spPr/>
      <dgm:t>
        <a:bodyPr/>
        <a:lstStyle/>
        <a:p>
          <a:endParaRPr lang="ru-RU"/>
        </a:p>
      </dgm:t>
    </dgm:pt>
    <dgm:pt modelId="{5979C1B6-4804-4017-B11A-2D3C21C4AD0B}">
      <dgm:prSet phldrT="[Текст]"/>
      <dgm:spPr/>
      <dgm:t>
        <a:bodyPr/>
        <a:lstStyle/>
        <a:p>
          <a:r>
            <a:rPr lang="ru-RU" b="1" dirty="0" smtClean="0">
              <a:solidFill>
                <a:schemeClr val="tx1"/>
              </a:solidFill>
              <a:latin typeface="+mj-lt"/>
              <a:ea typeface="+mj-ea"/>
              <a:cs typeface="+mj-cs"/>
            </a:rPr>
            <a:t>фильмы и интерактивные программы</a:t>
          </a:r>
          <a:endParaRPr lang="ru-RU" b="1" dirty="0">
            <a:solidFill>
              <a:schemeClr val="tx1"/>
            </a:solidFill>
          </a:endParaRPr>
        </a:p>
      </dgm:t>
    </dgm:pt>
    <dgm:pt modelId="{2FDD9A32-E643-464F-A38F-BD3B2F01F237}" type="parTrans" cxnId="{6781C5BA-B3BB-4126-873B-F466BFFC3685}">
      <dgm:prSet/>
      <dgm:spPr/>
      <dgm:t>
        <a:bodyPr/>
        <a:lstStyle/>
        <a:p>
          <a:endParaRPr lang="ru-RU"/>
        </a:p>
      </dgm:t>
    </dgm:pt>
    <dgm:pt modelId="{1BE93547-5701-4163-87FC-C6E7970307E9}" type="sibTrans" cxnId="{6781C5BA-B3BB-4126-873B-F466BFFC3685}">
      <dgm:prSet/>
      <dgm:spPr/>
      <dgm:t>
        <a:bodyPr/>
        <a:lstStyle/>
        <a:p>
          <a:endParaRPr lang="ru-RU"/>
        </a:p>
      </dgm:t>
    </dgm:pt>
    <dgm:pt modelId="{4F0F2F45-CB19-4960-A32F-6441EE098E3E}">
      <dgm:prSet phldrT="[Текст]" custT="1"/>
      <dgm:spPr/>
      <dgm:t>
        <a:bodyPr/>
        <a:lstStyle/>
        <a:p>
          <a:r>
            <a:rPr lang="ru-RU" sz="1800" dirty="0" smtClean="0">
              <a:solidFill>
                <a:schemeClr val="tx1"/>
              </a:solidFill>
              <a:latin typeface="+mn-lt"/>
              <a:cs typeface="+mn-cs"/>
            </a:rPr>
            <a:t>Обучающие программы</a:t>
          </a:r>
          <a:endParaRPr lang="ru-RU" sz="1800" dirty="0">
            <a:solidFill>
              <a:schemeClr val="tx1"/>
            </a:solidFill>
          </a:endParaRPr>
        </a:p>
      </dgm:t>
    </dgm:pt>
    <dgm:pt modelId="{079A3431-A953-479E-A6A6-F535222C6445}" type="parTrans" cxnId="{36BA1279-E797-4636-8E6B-39F2D4B4D3FD}">
      <dgm:prSet/>
      <dgm:spPr/>
      <dgm:t>
        <a:bodyPr/>
        <a:lstStyle/>
        <a:p>
          <a:endParaRPr lang="ru-RU"/>
        </a:p>
      </dgm:t>
    </dgm:pt>
    <dgm:pt modelId="{7D10E300-ADD2-4342-B80C-C4907804F00D}" type="sibTrans" cxnId="{36BA1279-E797-4636-8E6B-39F2D4B4D3FD}">
      <dgm:prSet/>
      <dgm:spPr/>
      <dgm:t>
        <a:bodyPr/>
        <a:lstStyle/>
        <a:p>
          <a:endParaRPr lang="ru-RU"/>
        </a:p>
      </dgm:t>
    </dgm:pt>
    <dgm:pt modelId="{C13DE62B-4844-45DD-A240-033E45A88EE6}">
      <dgm:prSet custT="1"/>
      <dgm:spPr/>
      <dgm:t>
        <a:bodyPr/>
        <a:lstStyle/>
        <a:p>
          <a:r>
            <a:rPr lang="ru-RU" sz="1800" dirty="0" smtClean="0">
              <a:solidFill>
                <a:schemeClr val="tx1"/>
              </a:solidFill>
              <a:latin typeface="+mn-lt"/>
              <a:cs typeface="+mn-cs"/>
            </a:rPr>
            <a:t>Научно-популярные произведения</a:t>
          </a:r>
          <a:endParaRPr lang="ru-RU" sz="1800" dirty="0">
            <a:solidFill>
              <a:schemeClr val="tx1"/>
            </a:solidFill>
            <a:latin typeface="+mn-lt"/>
            <a:cs typeface="+mn-cs"/>
          </a:endParaRPr>
        </a:p>
      </dgm:t>
    </dgm:pt>
    <dgm:pt modelId="{9D7C7CA7-5339-4BFC-A16F-8E4D455F1182}" type="parTrans" cxnId="{05576A4A-D160-41E0-B728-4C2E10722B93}">
      <dgm:prSet/>
      <dgm:spPr/>
      <dgm:t>
        <a:bodyPr/>
        <a:lstStyle/>
        <a:p>
          <a:endParaRPr lang="ru-RU"/>
        </a:p>
      </dgm:t>
    </dgm:pt>
    <dgm:pt modelId="{D835DF51-5010-4B5E-AE0C-5FCBA551FA1F}" type="sibTrans" cxnId="{05576A4A-D160-41E0-B728-4C2E10722B93}">
      <dgm:prSet/>
      <dgm:spPr/>
      <dgm:t>
        <a:bodyPr/>
        <a:lstStyle/>
        <a:p>
          <a:endParaRPr lang="ru-RU"/>
        </a:p>
      </dgm:t>
    </dgm:pt>
    <dgm:pt modelId="{F6B1038A-5A9A-45AD-A0E2-70EE0A4016C6}">
      <dgm:prSet custT="1"/>
      <dgm:spPr/>
      <dgm:t>
        <a:bodyPr/>
        <a:lstStyle/>
        <a:p>
          <a:r>
            <a:rPr lang="ru-RU" sz="1800" dirty="0" smtClean="0">
              <a:solidFill>
                <a:schemeClr val="tx1"/>
              </a:solidFill>
              <a:latin typeface="+mn-lt"/>
              <a:cs typeface="+mn-cs"/>
            </a:rPr>
            <a:t>Отдельные аспекты физики и химии</a:t>
          </a:r>
          <a:endParaRPr lang="ru-RU" sz="1800" dirty="0">
            <a:solidFill>
              <a:schemeClr val="tx1"/>
            </a:solidFill>
            <a:latin typeface="+mn-lt"/>
            <a:cs typeface="+mn-cs"/>
          </a:endParaRPr>
        </a:p>
      </dgm:t>
    </dgm:pt>
    <dgm:pt modelId="{4DB69FB4-0354-4EB5-A121-63E7544DEA83}" type="parTrans" cxnId="{BA9CC8BC-A289-4530-9ECF-0C2501750A79}">
      <dgm:prSet/>
      <dgm:spPr/>
      <dgm:t>
        <a:bodyPr/>
        <a:lstStyle/>
        <a:p>
          <a:endParaRPr lang="ru-RU"/>
        </a:p>
      </dgm:t>
    </dgm:pt>
    <dgm:pt modelId="{BC217332-31BA-487B-8C02-885ED33BBDE0}" type="sibTrans" cxnId="{BA9CC8BC-A289-4530-9ECF-0C2501750A79}">
      <dgm:prSet/>
      <dgm:spPr/>
      <dgm:t>
        <a:bodyPr/>
        <a:lstStyle/>
        <a:p>
          <a:endParaRPr lang="ru-RU"/>
        </a:p>
      </dgm:t>
    </dgm:pt>
    <dgm:pt modelId="{CF893FBD-45BF-4714-AFE0-7F4E1C89E7C6}">
      <dgm:prSet custT="1"/>
      <dgm:spPr/>
      <dgm:t>
        <a:bodyPr/>
        <a:lstStyle/>
        <a:p>
          <a:r>
            <a:rPr lang="ru-RU" sz="1800" dirty="0" smtClean="0">
              <a:solidFill>
                <a:schemeClr val="tx1"/>
              </a:solidFill>
              <a:latin typeface="+mn-lt"/>
              <a:cs typeface="+mn-cs"/>
            </a:rPr>
            <a:t>Отдельные аспекты </a:t>
          </a:r>
          <a:r>
            <a:rPr lang="ru-RU" sz="1800" dirty="0" err="1" smtClean="0">
              <a:solidFill>
                <a:schemeClr val="tx1"/>
              </a:solidFill>
              <a:latin typeface="+mn-lt"/>
              <a:cs typeface="+mn-cs"/>
            </a:rPr>
            <a:t>нанонауки</a:t>
          </a:r>
          <a:r>
            <a:rPr lang="ru-RU" sz="1800" dirty="0" smtClean="0">
              <a:solidFill>
                <a:schemeClr val="tx1"/>
              </a:solidFill>
              <a:latin typeface="+mn-lt"/>
              <a:cs typeface="+mn-cs"/>
            </a:rPr>
            <a:t> и </a:t>
          </a:r>
          <a:r>
            <a:rPr lang="ru-RU" sz="1800" dirty="0" err="1" smtClean="0">
              <a:solidFill>
                <a:schemeClr val="tx1"/>
              </a:solidFill>
              <a:latin typeface="+mn-lt"/>
              <a:cs typeface="+mn-cs"/>
            </a:rPr>
            <a:t>нанотехнологий</a:t>
          </a:r>
          <a:endParaRPr lang="ru-RU" sz="1800" dirty="0">
            <a:solidFill>
              <a:schemeClr val="tx1"/>
            </a:solidFill>
            <a:latin typeface="+mn-lt"/>
            <a:cs typeface="+mn-cs"/>
          </a:endParaRPr>
        </a:p>
      </dgm:t>
    </dgm:pt>
    <dgm:pt modelId="{26863FDA-046F-4301-A9FA-BCE1768D1888}" type="parTrans" cxnId="{43682AC8-4EA1-4B41-88FD-DAC85A5F0210}">
      <dgm:prSet/>
      <dgm:spPr/>
      <dgm:t>
        <a:bodyPr/>
        <a:lstStyle/>
        <a:p>
          <a:endParaRPr lang="ru-RU"/>
        </a:p>
      </dgm:t>
    </dgm:pt>
    <dgm:pt modelId="{DB961091-7AE6-4449-B203-6E64638460E1}" type="sibTrans" cxnId="{43682AC8-4EA1-4B41-88FD-DAC85A5F0210}">
      <dgm:prSet/>
      <dgm:spPr/>
      <dgm:t>
        <a:bodyPr/>
        <a:lstStyle/>
        <a:p>
          <a:endParaRPr lang="ru-RU"/>
        </a:p>
      </dgm:t>
    </dgm:pt>
    <dgm:pt modelId="{F4DFC6E6-0EC5-4717-BBFA-379B7FF49063}">
      <dgm:prSet custT="1"/>
      <dgm:spPr/>
      <dgm:t>
        <a:bodyPr/>
        <a:lstStyle/>
        <a:p>
          <a:r>
            <a:rPr lang="ru-RU" sz="1800" smtClean="0">
              <a:solidFill>
                <a:schemeClr val="tx1"/>
              </a:solidFill>
              <a:latin typeface="+mn-lt"/>
              <a:cs typeface="+mn-cs"/>
            </a:rPr>
            <a:t>Справочники и атласы</a:t>
          </a:r>
          <a:endParaRPr lang="ru-RU" sz="1800" dirty="0">
            <a:solidFill>
              <a:schemeClr val="tx1"/>
            </a:solidFill>
            <a:latin typeface="+mn-lt"/>
            <a:cs typeface="+mn-cs"/>
          </a:endParaRPr>
        </a:p>
      </dgm:t>
    </dgm:pt>
    <dgm:pt modelId="{32544250-C225-49C2-B25C-2B6F708DE804}" type="parTrans" cxnId="{28C26A38-86DD-4244-B61A-95991CD92DC5}">
      <dgm:prSet/>
      <dgm:spPr/>
      <dgm:t>
        <a:bodyPr/>
        <a:lstStyle/>
        <a:p>
          <a:endParaRPr lang="ru-RU"/>
        </a:p>
      </dgm:t>
    </dgm:pt>
    <dgm:pt modelId="{9C8F71CF-3B37-4CC0-B517-1048814C3C31}" type="sibTrans" cxnId="{28C26A38-86DD-4244-B61A-95991CD92DC5}">
      <dgm:prSet/>
      <dgm:spPr/>
      <dgm:t>
        <a:bodyPr/>
        <a:lstStyle/>
        <a:p>
          <a:endParaRPr lang="ru-RU"/>
        </a:p>
      </dgm:t>
    </dgm:pt>
    <dgm:pt modelId="{107A9D75-5A9B-4DE7-9F18-68B6EF4D0F79}">
      <dgm:prSet custT="1"/>
      <dgm:spPr/>
      <dgm:t>
        <a:bodyPr/>
        <a:lstStyle/>
        <a:p>
          <a:r>
            <a:rPr lang="ru-RU" sz="1800" dirty="0" smtClean="0">
              <a:solidFill>
                <a:schemeClr val="tx1"/>
              </a:solidFill>
              <a:latin typeface="+mn-lt"/>
              <a:cs typeface="+mn-cs"/>
            </a:rPr>
            <a:t>Научно-познавательные фильмы</a:t>
          </a:r>
          <a:endParaRPr lang="ru-RU" sz="1800" dirty="0">
            <a:solidFill>
              <a:schemeClr val="tx1"/>
            </a:solidFill>
            <a:latin typeface="+mn-lt"/>
            <a:cs typeface="+mn-cs"/>
          </a:endParaRPr>
        </a:p>
      </dgm:t>
    </dgm:pt>
    <dgm:pt modelId="{67A716BC-B3D4-463B-A378-1250FA329AAF}" type="parTrans" cxnId="{FA524D70-B5B6-4E28-9B6D-69C25B1FF8E1}">
      <dgm:prSet/>
      <dgm:spPr/>
      <dgm:t>
        <a:bodyPr/>
        <a:lstStyle/>
        <a:p>
          <a:endParaRPr lang="ru-RU"/>
        </a:p>
      </dgm:t>
    </dgm:pt>
    <dgm:pt modelId="{B3A667AF-70E4-48B1-9E20-14400CD979DB}" type="sibTrans" cxnId="{FA524D70-B5B6-4E28-9B6D-69C25B1FF8E1}">
      <dgm:prSet/>
      <dgm:spPr/>
      <dgm:t>
        <a:bodyPr/>
        <a:lstStyle/>
        <a:p>
          <a:endParaRPr lang="ru-RU"/>
        </a:p>
      </dgm:t>
    </dgm:pt>
    <dgm:pt modelId="{BB23A942-F75C-4389-BBC7-7F7D3CC0FA59}">
      <dgm:prSet custT="1"/>
      <dgm:spPr/>
      <dgm:t>
        <a:bodyPr/>
        <a:lstStyle/>
        <a:p>
          <a:r>
            <a:rPr lang="ru-RU" sz="1800" dirty="0" smtClean="0">
              <a:solidFill>
                <a:schemeClr val="tx1"/>
              </a:solidFill>
              <a:latin typeface="+mn-lt"/>
              <a:cs typeface="+mn-cs"/>
            </a:rPr>
            <a:t>Художественные фильмы</a:t>
          </a:r>
          <a:endParaRPr lang="ru-RU" sz="1800" dirty="0">
            <a:solidFill>
              <a:schemeClr val="tx1"/>
            </a:solidFill>
            <a:latin typeface="+mn-lt"/>
            <a:cs typeface="+mn-cs"/>
          </a:endParaRPr>
        </a:p>
      </dgm:t>
    </dgm:pt>
    <dgm:pt modelId="{EA8541BD-755A-41A9-B0FC-44D603349D84}" type="parTrans" cxnId="{9B288E1D-05E3-4977-AA94-CFC9C9611614}">
      <dgm:prSet/>
      <dgm:spPr/>
      <dgm:t>
        <a:bodyPr/>
        <a:lstStyle/>
        <a:p>
          <a:endParaRPr lang="ru-RU"/>
        </a:p>
      </dgm:t>
    </dgm:pt>
    <dgm:pt modelId="{D7A9881D-787D-4FCE-AF79-EDF980A2E0D6}" type="sibTrans" cxnId="{9B288E1D-05E3-4977-AA94-CFC9C9611614}">
      <dgm:prSet/>
      <dgm:spPr/>
      <dgm:t>
        <a:bodyPr/>
        <a:lstStyle/>
        <a:p>
          <a:endParaRPr lang="ru-RU"/>
        </a:p>
      </dgm:t>
    </dgm:pt>
    <dgm:pt modelId="{9207D0CF-5394-455E-AED7-E832ACAC1D77}">
      <dgm:prSet/>
      <dgm:spPr/>
      <dgm:t>
        <a:bodyPr/>
        <a:lstStyle/>
        <a:p>
          <a:r>
            <a:rPr lang="ru-RU" b="1" dirty="0" smtClean="0">
              <a:solidFill>
                <a:schemeClr val="tx1"/>
              </a:solidFill>
              <a:latin typeface="+mj-lt"/>
              <a:ea typeface="+mj-ea"/>
              <a:cs typeface="+mj-cs"/>
            </a:rPr>
            <a:t>педагогика и методология</a:t>
          </a:r>
          <a:endParaRPr lang="ru-RU" b="1" dirty="0">
            <a:solidFill>
              <a:schemeClr val="tx1"/>
            </a:solidFill>
            <a:latin typeface="+mn-lt"/>
            <a:cs typeface="+mn-cs"/>
          </a:endParaRPr>
        </a:p>
      </dgm:t>
    </dgm:pt>
    <dgm:pt modelId="{AB8000C8-0B5B-46B1-959F-01FD7A45F03C}" type="parTrans" cxnId="{6409AE69-5F1A-4761-AC9A-1304BE33A96C}">
      <dgm:prSet/>
      <dgm:spPr/>
      <dgm:t>
        <a:bodyPr/>
        <a:lstStyle/>
        <a:p>
          <a:endParaRPr lang="ru-RU"/>
        </a:p>
      </dgm:t>
    </dgm:pt>
    <dgm:pt modelId="{F031AF45-7BD4-47DD-BBB0-8A6328183E4D}" type="sibTrans" cxnId="{6409AE69-5F1A-4761-AC9A-1304BE33A96C}">
      <dgm:prSet/>
      <dgm:spPr/>
      <dgm:t>
        <a:bodyPr/>
        <a:lstStyle/>
        <a:p>
          <a:endParaRPr lang="ru-RU"/>
        </a:p>
      </dgm:t>
    </dgm:pt>
    <dgm:pt modelId="{0E9C9D88-06FC-4599-A904-C6E4EB17E3AF}">
      <dgm:prSet custT="1"/>
      <dgm:spPr/>
      <dgm:t>
        <a:bodyPr/>
        <a:lstStyle/>
        <a:p>
          <a:r>
            <a:rPr lang="ru-RU" sz="1800" dirty="0" smtClean="0">
              <a:solidFill>
                <a:schemeClr val="tx1"/>
              </a:solidFill>
              <a:latin typeface="+mn-lt"/>
              <a:cs typeface="+mn-cs"/>
            </a:rPr>
            <a:t>Мышление и его развитие.</a:t>
          </a:r>
          <a:endParaRPr lang="ru-RU" sz="1800" dirty="0">
            <a:solidFill>
              <a:schemeClr val="tx1"/>
            </a:solidFill>
            <a:latin typeface="+mn-lt"/>
            <a:cs typeface="+mn-cs"/>
          </a:endParaRPr>
        </a:p>
      </dgm:t>
    </dgm:pt>
    <dgm:pt modelId="{3E96B8A8-CC73-44CF-A4CC-7FA7D91CAB5B}" type="parTrans" cxnId="{7ADFD610-CC10-411E-9E6A-410113B37337}">
      <dgm:prSet/>
      <dgm:spPr/>
      <dgm:t>
        <a:bodyPr/>
        <a:lstStyle/>
        <a:p>
          <a:endParaRPr lang="ru-RU"/>
        </a:p>
      </dgm:t>
    </dgm:pt>
    <dgm:pt modelId="{283B3C90-C9E8-4DA3-86ED-76355DF8B280}" type="sibTrans" cxnId="{7ADFD610-CC10-411E-9E6A-410113B37337}">
      <dgm:prSet/>
      <dgm:spPr/>
      <dgm:t>
        <a:bodyPr/>
        <a:lstStyle/>
        <a:p>
          <a:endParaRPr lang="ru-RU"/>
        </a:p>
      </dgm:t>
    </dgm:pt>
    <dgm:pt modelId="{2353DD56-64E6-416E-A1E1-8EF0BFA55C0E}">
      <dgm:prSet custT="1"/>
      <dgm:spPr/>
      <dgm:t>
        <a:bodyPr/>
        <a:lstStyle/>
        <a:p>
          <a:r>
            <a:rPr lang="ru-RU" sz="1800" dirty="0" smtClean="0">
              <a:solidFill>
                <a:schemeClr val="tx1"/>
              </a:solidFill>
              <a:latin typeface="+mn-lt"/>
              <a:cs typeface="+mn-cs"/>
            </a:rPr>
            <a:t>Экономика и </a:t>
          </a:r>
          <a:r>
            <a:rPr lang="ru-RU" sz="1800" dirty="0" err="1" smtClean="0">
              <a:solidFill>
                <a:schemeClr val="tx1"/>
              </a:solidFill>
              <a:latin typeface="+mn-lt"/>
              <a:cs typeface="+mn-cs"/>
            </a:rPr>
            <a:t>инноватика</a:t>
          </a:r>
          <a:r>
            <a:rPr lang="ru-RU" sz="1800" dirty="0" smtClean="0">
              <a:solidFill>
                <a:schemeClr val="tx1"/>
              </a:solidFill>
              <a:latin typeface="+mn-lt"/>
              <a:cs typeface="+mn-cs"/>
            </a:rPr>
            <a:t>.</a:t>
          </a:r>
          <a:endParaRPr lang="ru-RU" sz="1800" dirty="0">
            <a:solidFill>
              <a:schemeClr val="tx1"/>
            </a:solidFill>
            <a:latin typeface="+mn-lt"/>
            <a:cs typeface="+mn-cs"/>
          </a:endParaRPr>
        </a:p>
      </dgm:t>
    </dgm:pt>
    <dgm:pt modelId="{2AF3FF3C-2167-4E21-B6E0-20A3F7ECB219}" type="parTrans" cxnId="{4B8042E3-0EF3-4FAF-99C1-ECE27A01EA03}">
      <dgm:prSet/>
      <dgm:spPr/>
      <dgm:t>
        <a:bodyPr/>
        <a:lstStyle/>
        <a:p>
          <a:endParaRPr lang="ru-RU"/>
        </a:p>
      </dgm:t>
    </dgm:pt>
    <dgm:pt modelId="{30CEB355-475A-4AF4-842A-A779F062D217}" type="sibTrans" cxnId="{4B8042E3-0EF3-4FAF-99C1-ECE27A01EA03}">
      <dgm:prSet/>
      <dgm:spPr/>
      <dgm:t>
        <a:bodyPr/>
        <a:lstStyle/>
        <a:p>
          <a:endParaRPr lang="ru-RU"/>
        </a:p>
      </dgm:t>
    </dgm:pt>
    <dgm:pt modelId="{524966D2-8690-455E-BD97-5A75F58FDF96}">
      <dgm:prSet custT="1"/>
      <dgm:spPr/>
      <dgm:t>
        <a:bodyPr/>
        <a:lstStyle/>
        <a:p>
          <a:r>
            <a:rPr lang="ru-RU" sz="1800" dirty="0" smtClean="0">
              <a:solidFill>
                <a:schemeClr val="tx1"/>
              </a:solidFill>
              <a:latin typeface="+mn-lt"/>
              <a:cs typeface="+mn-cs"/>
            </a:rPr>
            <a:t>Философия науки и техники.</a:t>
          </a:r>
          <a:endParaRPr lang="ru-RU" sz="1800" dirty="0">
            <a:solidFill>
              <a:schemeClr val="tx1"/>
            </a:solidFill>
            <a:latin typeface="+mn-lt"/>
            <a:cs typeface="+mn-cs"/>
          </a:endParaRPr>
        </a:p>
      </dgm:t>
    </dgm:pt>
    <dgm:pt modelId="{F2B19AA3-A117-4D58-8975-298375F3C717}" type="parTrans" cxnId="{AA389806-2194-48FE-974F-5640A93BE768}">
      <dgm:prSet/>
      <dgm:spPr/>
    </dgm:pt>
    <dgm:pt modelId="{16007515-7AFA-4632-82B6-B24997F0FECB}" type="sibTrans" cxnId="{AA389806-2194-48FE-974F-5640A93BE768}">
      <dgm:prSet/>
      <dgm:spPr/>
    </dgm:pt>
    <dgm:pt modelId="{84641F85-9B2A-4672-A78C-EFA6C8FD523E}" type="pres">
      <dgm:prSet presAssocID="{1E2EC59E-8AE6-41B1-A217-3158DDDAB9B7}" presName="Name0" presStyleCnt="0">
        <dgm:presLayoutVars>
          <dgm:dir/>
          <dgm:animLvl val="lvl"/>
          <dgm:resizeHandles val="exact"/>
        </dgm:presLayoutVars>
      </dgm:prSet>
      <dgm:spPr/>
      <dgm:t>
        <a:bodyPr/>
        <a:lstStyle/>
        <a:p>
          <a:endParaRPr lang="ru-RU"/>
        </a:p>
      </dgm:t>
    </dgm:pt>
    <dgm:pt modelId="{74F2B430-E1D5-4FB5-A4A9-17B7BEC5734E}" type="pres">
      <dgm:prSet presAssocID="{E9F2C583-D737-4015-82F6-E90E252A16DF}" presName="linNode" presStyleCnt="0"/>
      <dgm:spPr/>
    </dgm:pt>
    <dgm:pt modelId="{31E345DA-D423-4124-8E97-0E53D5503F8D}" type="pres">
      <dgm:prSet presAssocID="{E9F2C583-D737-4015-82F6-E90E252A16DF}" presName="parentText" presStyleLbl="node1" presStyleIdx="0" presStyleCnt="4">
        <dgm:presLayoutVars>
          <dgm:chMax val="1"/>
          <dgm:bulletEnabled val="1"/>
        </dgm:presLayoutVars>
      </dgm:prSet>
      <dgm:spPr/>
      <dgm:t>
        <a:bodyPr/>
        <a:lstStyle/>
        <a:p>
          <a:endParaRPr lang="ru-RU"/>
        </a:p>
      </dgm:t>
    </dgm:pt>
    <dgm:pt modelId="{22D5F580-601F-4ED5-9F07-EB7709ADF0B2}" type="pres">
      <dgm:prSet presAssocID="{E9F2C583-D737-4015-82F6-E90E252A16DF}" presName="descendantText" presStyleLbl="alignAccFollowNode1" presStyleIdx="0" presStyleCnt="4">
        <dgm:presLayoutVars>
          <dgm:bulletEnabled val="1"/>
        </dgm:presLayoutVars>
      </dgm:prSet>
      <dgm:spPr/>
      <dgm:t>
        <a:bodyPr/>
        <a:lstStyle/>
        <a:p>
          <a:endParaRPr lang="ru-RU"/>
        </a:p>
      </dgm:t>
    </dgm:pt>
    <dgm:pt modelId="{53161822-00FE-428B-95FC-2E40E2ADF51F}" type="pres">
      <dgm:prSet presAssocID="{58F17427-7035-43D7-A915-1992D95A3578}" presName="sp" presStyleCnt="0"/>
      <dgm:spPr/>
    </dgm:pt>
    <dgm:pt modelId="{9B2B2922-1729-4820-8266-87B45ED35011}" type="pres">
      <dgm:prSet presAssocID="{BEA87A3E-8AB1-4A77-A461-B5E358744F91}" presName="linNode" presStyleCnt="0"/>
      <dgm:spPr/>
    </dgm:pt>
    <dgm:pt modelId="{4EB84049-06BA-48D2-820E-FA857ACAB7D4}" type="pres">
      <dgm:prSet presAssocID="{BEA87A3E-8AB1-4A77-A461-B5E358744F91}" presName="parentText" presStyleLbl="node1" presStyleIdx="1" presStyleCnt="4">
        <dgm:presLayoutVars>
          <dgm:chMax val="1"/>
          <dgm:bulletEnabled val="1"/>
        </dgm:presLayoutVars>
      </dgm:prSet>
      <dgm:spPr/>
      <dgm:t>
        <a:bodyPr/>
        <a:lstStyle/>
        <a:p>
          <a:endParaRPr lang="ru-RU"/>
        </a:p>
      </dgm:t>
    </dgm:pt>
    <dgm:pt modelId="{0B951209-1010-4EBC-9B59-CF2D6C039201}" type="pres">
      <dgm:prSet presAssocID="{BEA87A3E-8AB1-4A77-A461-B5E358744F91}" presName="descendantText" presStyleLbl="alignAccFollowNode1" presStyleIdx="1" presStyleCnt="4">
        <dgm:presLayoutVars>
          <dgm:bulletEnabled val="1"/>
        </dgm:presLayoutVars>
      </dgm:prSet>
      <dgm:spPr/>
      <dgm:t>
        <a:bodyPr/>
        <a:lstStyle/>
        <a:p>
          <a:endParaRPr lang="ru-RU"/>
        </a:p>
      </dgm:t>
    </dgm:pt>
    <dgm:pt modelId="{CC536CD8-3A66-44F5-A442-F2375CCD931E}" type="pres">
      <dgm:prSet presAssocID="{A6C00254-EFDA-4144-B3BE-D889A801AD71}" presName="sp" presStyleCnt="0"/>
      <dgm:spPr/>
    </dgm:pt>
    <dgm:pt modelId="{DE40C10E-0405-4C86-A16D-D6D6FFF0ABB6}" type="pres">
      <dgm:prSet presAssocID="{5979C1B6-4804-4017-B11A-2D3C21C4AD0B}" presName="linNode" presStyleCnt="0"/>
      <dgm:spPr/>
    </dgm:pt>
    <dgm:pt modelId="{8F003638-47F8-4495-A9F3-C34A4867CD39}" type="pres">
      <dgm:prSet presAssocID="{5979C1B6-4804-4017-B11A-2D3C21C4AD0B}" presName="parentText" presStyleLbl="node1" presStyleIdx="2" presStyleCnt="4">
        <dgm:presLayoutVars>
          <dgm:chMax val="1"/>
          <dgm:bulletEnabled val="1"/>
        </dgm:presLayoutVars>
      </dgm:prSet>
      <dgm:spPr/>
      <dgm:t>
        <a:bodyPr/>
        <a:lstStyle/>
        <a:p>
          <a:endParaRPr lang="ru-RU"/>
        </a:p>
      </dgm:t>
    </dgm:pt>
    <dgm:pt modelId="{D5C4A522-62F2-41AE-874C-612F42C6F77F}" type="pres">
      <dgm:prSet presAssocID="{5979C1B6-4804-4017-B11A-2D3C21C4AD0B}" presName="descendantText" presStyleLbl="alignAccFollowNode1" presStyleIdx="2" presStyleCnt="4" custLinFactNeighborX="0" custLinFactNeighborY="1465">
        <dgm:presLayoutVars>
          <dgm:bulletEnabled val="1"/>
        </dgm:presLayoutVars>
      </dgm:prSet>
      <dgm:spPr/>
      <dgm:t>
        <a:bodyPr/>
        <a:lstStyle/>
        <a:p>
          <a:endParaRPr lang="ru-RU"/>
        </a:p>
      </dgm:t>
    </dgm:pt>
    <dgm:pt modelId="{61D75322-ED67-44B5-B42C-E00135336F3B}" type="pres">
      <dgm:prSet presAssocID="{1BE93547-5701-4163-87FC-C6E7970307E9}" presName="sp" presStyleCnt="0"/>
      <dgm:spPr/>
    </dgm:pt>
    <dgm:pt modelId="{B89A56A0-D87D-47D9-A3FC-72D4E6348545}" type="pres">
      <dgm:prSet presAssocID="{9207D0CF-5394-455E-AED7-E832ACAC1D77}" presName="linNode" presStyleCnt="0"/>
      <dgm:spPr/>
    </dgm:pt>
    <dgm:pt modelId="{8B8DFEA1-9A34-46C0-B7DD-4239DBFACC3A}" type="pres">
      <dgm:prSet presAssocID="{9207D0CF-5394-455E-AED7-E832ACAC1D77}" presName="parentText" presStyleLbl="node1" presStyleIdx="3" presStyleCnt="4">
        <dgm:presLayoutVars>
          <dgm:chMax val="1"/>
          <dgm:bulletEnabled val="1"/>
        </dgm:presLayoutVars>
      </dgm:prSet>
      <dgm:spPr/>
      <dgm:t>
        <a:bodyPr/>
        <a:lstStyle/>
        <a:p>
          <a:endParaRPr lang="ru-RU"/>
        </a:p>
      </dgm:t>
    </dgm:pt>
    <dgm:pt modelId="{59C28877-FE18-48CC-9570-12A9FC679C61}" type="pres">
      <dgm:prSet presAssocID="{9207D0CF-5394-455E-AED7-E832ACAC1D77}" presName="descendantText" presStyleLbl="alignAccFollowNode1" presStyleIdx="3" presStyleCnt="4">
        <dgm:presLayoutVars>
          <dgm:bulletEnabled val="1"/>
        </dgm:presLayoutVars>
      </dgm:prSet>
      <dgm:spPr/>
      <dgm:t>
        <a:bodyPr/>
        <a:lstStyle/>
        <a:p>
          <a:endParaRPr lang="ru-RU"/>
        </a:p>
      </dgm:t>
    </dgm:pt>
  </dgm:ptLst>
  <dgm:cxnLst>
    <dgm:cxn modelId="{05576A4A-D160-41E0-B728-4C2E10722B93}" srcId="{E9F2C583-D737-4015-82F6-E90E252A16DF}" destId="{C13DE62B-4844-45DD-A240-033E45A88EE6}" srcOrd="1" destOrd="0" parTransId="{9D7C7CA7-5339-4BFC-A16F-8E4D455F1182}" sibTransId="{D835DF51-5010-4B5E-AE0C-5FCBA551FA1F}"/>
    <dgm:cxn modelId="{D7280E0F-92E0-465E-BDA4-E6C0BE57341B}" type="presOf" srcId="{BEA87A3E-8AB1-4A77-A461-B5E358744F91}" destId="{4EB84049-06BA-48D2-820E-FA857ACAB7D4}" srcOrd="0" destOrd="0" presId="urn:microsoft.com/office/officeart/2005/8/layout/vList5"/>
    <dgm:cxn modelId="{A606DB27-9C92-44D2-8182-AF28A3304446}" type="presOf" srcId="{1E2EC59E-8AE6-41B1-A217-3158DDDAB9B7}" destId="{84641F85-9B2A-4672-A78C-EFA6C8FD523E}" srcOrd="0" destOrd="0" presId="urn:microsoft.com/office/officeart/2005/8/layout/vList5"/>
    <dgm:cxn modelId="{DB14900D-9FE4-45E3-94BE-BECC5DCA96BB}" type="presOf" srcId="{EBB9E093-5DF2-4B1E-86DF-6A15238BFCE1}" destId="{0B951209-1010-4EBC-9B59-CF2D6C039201}" srcOrd="0" destOrd="0" presId="urn:microsoft.com/office/officeart/2005/8/layout/vList5"/>
    <dgm:cxn modelId="{EE0E94F8-C1B3-4EB5-965A-FA4326561013}" type="presOf" srcId="{0E9C9D88-06FC-4599-A904-C6E4EB17E3AF}" destId="{59C28877-FE18-48CC-9570-12A9FC679C61}" srcOrd="0" destOrd="1" presId="urn:microsoft.com/office/officeart/2005/8/layout/vList5"/>
    <dgm:cxn modelId="{1363FEBF-65E2-41B8-B213-40D4807BF3E5}" srcId="{1E2EC59E-8AE6-41B1-A217-3158DDDAB9B7}" destId="{E9F2C583-D737-4015-82F6-E90E252A16DF}" srcOrd="0" destOrd="0" parTransId="{695CACD9-E712-4F43-8ED1-3E2123DF3484}" sibTransId="{58F17427-7035-43D7-A915-1992D95A3578}"/>
    <dgm:cxn modelId="{9338AEAA-83B3-4737-BA6C-AC39854E6975}" type="presOf" srcId="{E9F2C583-D737-4015-82F6-E90E252A16DF}" destId="{31E345DA-D423-4124-8E97-0E53D5503F8D}" srcOrd="0" destOrd="0" presId="urn:microsoft.com/office/officeart/2005/8/layout/vList5"/>
    <dgm:cxn modelId="{8EA6A0A6-43F9-4C56-989D-9C6E3E07EAE3}" type="presOf" srcId="{4F0F2F45-CB19-4960-A32F-6441EE098E3E}" destId="{D5C4A522-62F2-41AE-874C-612F42C6F77F}" srcOrd="0" destOrd="0" presId="urn:microsoft.com/office/officeart/2005/8/layout/vList5"/>
    <dgm:cxn modelId="{4245787F-72C4-45FF-B13C-7925ABDE59E3}" type="presOf" srcId="{BB23A942-F75C-4389-BBC7-7F7D3CC0FA59}" destId="{D5C4A522-62F2-41AE-874C-612F42C6F77F}" srcOrd="0" destOrd="3" presId="urn:microsoft.com/office/officeart/2005/8/layout/vList5"/>
    <dgm:cxn modelId="{E65DBC73-935E-42D1-A5E7-120AA7BD0E6B}" type="presOf" srcId="{524966D2-8690-455E-BD97-5A75F58FDF96}" destId="{59C28877-FE18-48CC-9570-12A9FC679C61}" srcOrd="0" destOrd="0" presId="urn:microsoft.com/office/officeart/2005/8/layout/vList5"/>
    <dgm:cxn modelId="{BA9CC8BC-A289-4530-9ECF-0C2501750A79}" srcId="{E9F2C583-D737-4015-82F6-E90E252A16DF}" destId="{F6B1038A-5A9A-45AD-A0E2-70EE0A4016C6}" srcOrd="2" destOrd="0" parTransId="{4DB69FB4-0354-4EB5-A121-63E7544DEA83}" sibTransId="{BC217332-31BA-487B-8C02-885ED33BBDE0}"/>
    <dgm:cxn modelId="{3591AF8B-E901-4E35-A13B-92C11104E477}" srcId="{E9F2C583-D737-4015-82F6-E90E252A16DF}" destId="{F3BC7672-450A-4BC7-B9E2-DA7F3401E37F}" srcOrd="0" destOrd="0" parTransId="{088023E0-3255-4438-A312-59F2D04D1FDF}" sibTransId="{0A8CD1CE-DF15-421B-B41A-3093FDBF52A9}"/>
    <dgm:cxn modelId="{A34BE70B-3537-4C06-BEF0-74BA9A3117D7}" type="presOf" srcId="{2353DD56-64E6-416E-A1E1-8EF0BFA55C0E}" destId="{59C28877-FE18-48CC-9570-12A9FC679C61}" srcOrd="0" destOrd="2" presId="urn:microsoft.com/office/officeart/2005/8/layout/vList5"/>
    <dgm:cxn modelId="{43682AC8-4EA1-4B41-88FD-DAC85A5F0210}" srcId="{BEA87A3E-8AB1-4A77-A461-B5E358744F91}" destId="{CF893FBD-45BF-4714-AFE0-7F4E1C89E7C6}" srcOrd="1" destOrd="0" parTransId="{26863FDA-046F-4301-A9FA-BCE1768D1888}" sibTransId="{DB961091-7AE6-4449-B203-6E64638460E1}"/>
    <dgm:cxn modelId="{AA389806-2194-48FE-974F-5640A93BE768}" srcId="{9207D0CF-5394-455E-AED7-E832ACAC1D77}" destId="{524966D2-8690-455E-BD97-5A75F58FDF96}" srcOrd="0" destOrd="0" parTransId="{F2B19AA3-A117-4D58-8975-298375F3C717}" sibTransId="{16007515-7AFA-4632-82B6-B24997F0FECB}"/>
    <dgm:cxn modelId="{6781C5BA-B3BB-4126-873B-F466BFFC3685}" srcId="{1E2EC59E-8AE6-41B1-A217-3158DDDAB9B7}" destId="{5979C1B6-4804-4017-B11A-2D3C21C4AD0B}" srcOrd="2" destOrd="0" parTransId="{2FDD9A32-E643-464F-A38F-BD3B2F01F237}" sibTransId="{1BE93547-5701-4163-87FC-C6E7970307E9}"/>
    <dgm:cxn modelId="{63A15AED-8D72-4A64-B8F9-712D4A160F6E}" type="presOf" srcId="{107A9D75-5A9B-4DE7-9F18-68B6EF4D0F79}" destId="{D5C4A522-62F2-41AE-874C-612F42C6F77F}" srcOrd="0" destOrd="2" presId="urn:microsoft.com/office/officeart/2005/8/layout/vList5"/>
    <dgm:cxn modelId="{36BA1279-E797-4636-8E6B-39F2D4B4D3FD}" srcId="{5979C1B6-4804-4017-B11A-2D3C21C4AD0B}" destId="{4F0F2F45-CB19-4960-A32F-6441EE098E3E}" srcOrd="0" destOrd="0" parTransId="{079A3431-A953-479E-A6A6-F535222C6445}" sibTransId="{7D10E300-ADD2-4342-B80C-C4907804F00D}"/>
    <dgm:cxn modelId="{A960D2EA-14A2-4D94-8BD5-D73732008DB9}" type="presOf" srcId="{5979C1B6-4804-4017-B11A-2D3C21C4AD0B}" destId="{8F003638-47F8-4495-A9F3-C34A4867CD39}" srcOrd="0" destOrd="0" presId="urn:microsoft.com/office/officeart/2005/8/layout/vList5"/>
    <dgm:cxn modelId="{9D7D15A8-38F6-4F58-916C-0931FD9B29D4}" type="presOf" srcId="{F3BC7672-450A-4BC7-B9E2-DA7F3401E37F}" destId="{22D5F580-601F-4ED5-9F07-EB7709ADF0B2}" srcOrd="0" destOrd="0" presId="urn:microsoft.com/office/officeart/2005/8/layout/vList5"/>
    <dgm:cxn modelId="{28CDF1EC-C942-4E51-8280-6530671215AE}" type="presOf" srcId="{F6B1038A-5A9A-45AD-A0E2-70EE0A4016C6}" destId="{22D5F580-601F-4ED5-9F07-EB7709ADF0B2}" srcOrd="0" destOrd="2" presId="urn:microsoft.com/office/officeart/2005/8/layout/vList5"/>
    <dgm:cxn modelId="{D2FB84B4-6C7E-4B65-B038-D62D2D06A2FA}" type="presOf" srcId="{CF893FBD-45BF-4714-AFE0-7F4E1C89E7C6}" destId="{0B951209-1010-4EBC-9B59-CF2D6C039201}" srcOrd="0" destOrd="1" presId="urn:microsoft.com/office/officeart/2005/8/layout/vList5"/>
    <dgm:cxn modelId="{32C219B3-A633-4180-BF4C-0340FB98BD0C}" type="presOf" srcId="{F4DFC6E6-0EC5-4717-BBFA-379B7FF49063}" destId="{D5C4A522-62F2-41AE-874C-612F42C6F77F}" srcOrd="0" destOrd="1" presId="urn:microsoft.com/office/officeart/2005/8/layout/vList5"/>
    <dgm:cxn modelId="{9B288E1D-05E3-4977-AA94-CFC9C9611614}" srcId="{5979C1B6-4804-4017-B11A-2D3C21C4AD0B}" destId="{BB23A942-F75C-4389-BBC7-7F7D3CC0FA59}" srcOrd="3" destOrd="0" parTransId="{EA8541BD-755A-41A9-B0FC-44D603349D84}" sibTransId="{D7A9881D-787D-4FCE-AF79-EDF980A2E0D6}"/>
    <dgm:cxn modelId="{1C28989C-4E72-42F5-BA92-1B8B982DD831}" type="presOf" srcId="{C13DE62B-4844-45DD-A240-033E45A88EE6}" destId="{22D5F580-601F-4ED5-9F07-EB7709ADF0B2}" srcOrd="0" destOrd="1" presId="urn:microsoft.com/office/officeart/2005/8/layout/vList5"/>
    <dgm:cxn modelId="{4B8042E3-0EF3-4FAF-99C1-ECE27A01EA03}" srcId="{9207D0CF-5394-455E-AED7-E832ACAC1D77}" destId="{2353DD56-64E6-416E-A1E1-8EF0BFA55C0E}" srcOrd="2" destOrd="0" parTransId="{2AF3FF3C-2167-4E21-B6E0-20A3F7ECB219}" sibTransId="{30CEB355-475A-4AF4-842A-A779F062D217}"/>
    <dgm:cxn modelId="{28C26A38-86DD-4244-B61A-95991CD92DC5}" srcId="{5979C1B6-4804-4017-B11A-2D3C21C4AD0B}" destId="{F4DFC6E6-0EC5-4717-BBFA-379B7FF49063}" srcOrd="1" destOrd="0" parTransId="{32544250-C225-49C2-B25C-2B6F708DE804}" sibTransId="{9C8F71CF-3B37-4CC0-B517-1048814C3C31}"/>
    <dgm:cxn modelId="{A757BD15-996D-4E83-BA0D-C0EF3579BF9E}" srcId="{BEA87A3E-8AB1-4A77-A461-B5E358744F91}" destId="{EBB9E093-5DF2-4B1E-86DF-6A15238BFCE1}" srcOrd="0" destOrd="0" parTransId="{4C066755-7DBF-4E6D-BC87-A71876C58CE9}" sibTransId="{CFA9D108-90CC-4829-A3FD-614F273F3B16}"/>
    <dgm:cxn modelId="{B8B67AD6-0EB7-4DB3-8CBD-2F9BFC94FB28}" srcId="{1E2EC59E-8AE6-41B1-A217-3158DDDAB9B7}" destId="{BEA87A3E-8AB1-4A77-A461-B5E358744F91}" srcOrd="1" destOrd="0" parTransId="{AD4071B0-4D2E-4D79-873F-0C72637C8250}" sibTransId="{A6C00254-EFDA-4144-B3BE-D889A801AD71}"/>
    <dgm:cxn modelId="{FA524D70-B5B6-4E28-9B6D-69C25B1FF8E1}" srcId="{5979C1B6-4804-4017-B11A-2D3C21C4AD0B}" destId="{107A9D75-5A9B-4DE7-9F18-68B6EF4D0F79}" srcOrd="2" destOrd="0" parTransId="{67A716BC-B3D4-463B-A378-1250FA329AAF}" sibTransId="{B3A667AF-70E4-48B1-9E20-14400CD979DB}"/>
    <dgm:cxn modelId="{7ADFD610-CC10-411E-9E6A-410113B37337}" srcId="{9207D0CF-5394-455E-AED7-E832ACAC1D77}" destId="{0E9C9D88-06FC-4599-A904-C6E4EB17E3AF}" srcOrd="1" destOrd="0" parTransId="{3E96B8A8-CC73-44CF-A4CC-7FA7D91CAB5B}" sibTransId="{283B3C90-C9E8-4DA3-86ED-76355DF8B280}"/>
    <dgm:cxn modelId="{6409AE69-5F1A-4761-AC9A-1304BE33A96C}" srcId="{1E2EC59E-8AE6-41B1-A217-3158DDDAB9B7}" destId="{9207D0CF-5394-455E-AED7-E832ACAC1D77}" srcOrd="3" destOrd="0" parTransId="{AB8000C8-0B5B-46B1-959F-01FD7A45F03C}" sibTransId="{F031AF45-7BD4-47DD-BBB0-8A6328183E4D}"/>
    <dgm:cxn modelId="{E4D472C1-8182-4D59-BB00-36782E0F2856}" type="presOf" srcId="{9207D0CF-5394-455E-AED7-E832ACAC1D77}" destId="{8B8DFEA1-9A34-46C0-B7DD-4239DBFACC3A}" srcOrd="0" destOrd="0" presId="urn:microsoft.com/office/officeart/2005/8/layout/vList5"/>
    <dgm:cxn modelId="{D3489BF5-E33B-4046-8CF0-A3E413C96D01}" type="presParOf" srcId="{84641F85-9B2A-4672-A78C-EFA6C8FD523E}" destId="{74F2B430-E1D5-4FB5-A4A9-17B7BEC5734E}" srcOrd="0" destOrd="0" presId="urn:microsoft.com/office/officeart/2005/8/layout/vList5"/>
    <dgm:cxn modelId="{DF7A79BE-1DE4-4964-AEF8-B20D1890910E}" type="presParOf" srcId="{74F2B430-E1D5-4FB5-A4A9-17B7BEC5734E}" destId="{31E345DA-D423-4124-8E97-0E53D5503F8D}" srcOrd="0" destOrd="0" presId="urn:microsoft.com/office/officeart/2005/8/layout/vList5"/>
    <dgm:cxn modelId="{DD42A16B-8B6A-470F-B625-4D88D104CF97}" type="presParOf" srcId="{74F2B430-E1D5-4FB5-A4A9-17B7BEC5734E}" destId="{22D5F580-601F-4ED5-9F07-EB7709ADF0B2}" srcOrd="1" destOrd="0" presId="urn:microsoft.com/office/officeart/2005/8/layout/vList5"/>
    <dgm:cxn modelId="{463D25C8-941F-4556-925B-CA1E0F8AD6E2}" type="presParOf" srcId="{84641F85-9B2A-4672-A78C-EFA6C8FD523E}" destId="{53161822-00FE-428B-95FC-2E40E2ADF51F}" srcOrd="1" destOrd="0" presId="urn:microsoft.com/office/officeart/2005/8/layout/vList5"/>
    <dgm:cxn modelId="{84550135-9BEE-4A2D-A9E2-6212131ABBEA}" type="presParOf" srcId="{84641F85-9B2A-4672-A78C-EFA6C8FD523E}" destId="{9B2B2922-1729-4820-8266-87B45ED35011}" srcOrd="2" destOrd="0" presId="urn:microsoft.com/office/officeart/2005/8/layout/vList5"/>
    <dgm:cxn modelId="{23100B49-DA23-473F-A2A9-ECA646E03E5E}" type="presParOf" srcId="{9B2B2922-1729-4820-8266-87B45ED35011}" destId="{4EB84049-06BA-48D2-820E-FA857ACAB7D4}" srcOrd="0" destOrd="0" presId="urn:microsoft.com/office/officeart/2005/8/layout/vList5"/>
    <dgm:cxn modelId="{8B25F6C9-5A7D-401F-BA60-88EA2FF120E3}" type="presParOf" srcId="{9B2B2922-1729-4820-8266-87B45ED35011}" destId="{0B951209-1010-4EBC-9B59-CF2D6C039201}" srcOrd="1" destOrd="0" presId="urn:microsoft.com/office/officeart/2005/8/layout/vList5"/>
    <dgm:cxn modelId="{62D7689F-497D-4452-AAA0-1CACDDAC746C}" type="presParOf" srcId="{84641F85-9B2A-4672-A78C-EFA6C8FD523E}" destId="{CC536CD8-3A66-44F5-A442-F2375CCD931E}" srcOrd="3" destOrd="0" presId="urn:microsoft.com/office/officeart/2005/8/layout/vList5"/>
    <dgm:cxn modelId="{58911FBC-1971-4643-8F5E-2972CB1191C6}" type="presParOf" srcId="{84641F85-9B2A-4672-A78C-EFA6C8FD523E}" destId="{DE40C10E-0405-4C86-A16D-D6D6FFF0ABB6}" srcOrd="4" destOrd="0" presId="urn:microsoft.com/office/officeart/2005/8/layout/vList5"/>
    <dgm:cxn modelId="{44A81E13-27DB-4AA9-8B5A-7295B0BBB8E1}" type="presParOf" srcId="{DE40C10E-0405-4C86-A16D-D6D6FFF0ABB6}" destId="{8F003638-47F8-4495-A9F3-C34A4867CD39}" srcOrd="0" destOrd="0" presId="urn:microsoft.com/office/officeart/2005/8/layout/vList5"/>
    <dgm:cxn modelId="{E666FB2E-8F7B-4C3D-BC46-1AA7403311A5}" type="presParOf" srcId="{DE40C10E-0405-4C86-A16D-D6D6FFF0ABB6}" destId="{D5C4A522-62F2-41AE-874C-612F42C6F77F}" srcOrd="1" destOrd="0" presId="urn:microsoft.com/office/officeart/2005/8/layout/vList5"/>
    <dgm:cxn modelId="{369F74D0-3407-4F41-B731-2429DE504D9C}" type="presParOf" srcId="{84641F85-9B2A-4672-A78C-EFA6C8FD523E}" destId="{61D75322-ED67-44B5-B42C-E00135336F3B}" srcOrd="5" destOrd="0" presId="urn:microsoft.com/office/officeart/2005/8/layout/vList5"/>
    <dgm:cxn modelId="{A72F8E99-F891-4ACF-B19D-7A96B33D7B83}" type="presParOf" srcId="{84641F85-9B2A-4672-A78C-EFA6C8FD523E}" destId="{B89A56A0-D87D-47D9-A3FC-72D4E6348545}" srcOrd="6" destOrd="0" presId="urn:microsoft.com/office/officeart/2005/8/layout/vList5"/>
    <dgm:cxn modelId="{8586B135-7FD9-478D-B4EA-6F40FDFAEE96}" type="presParOf" srcId="{B89A56A0-D87D-47D9-A3FC-72D4E6348545}" destId="{8B8DFEA1-9A34-46C0-B7DD-4239DBFACC3A}" srcOrd="0" destOrd="0" presId="urn:microsoft.com/office/officeart/2005/8/layout/vList5"/>
    <dgm:cxn modelId="{37DC19BD-6A00-4B1C-8526-4A19EDF61DA1}" type="presParOf" srcId="{B89A56A0-D87D-47D9-A3FC-72D4E6348545}" destId="{59C28877-FE18-48CC-9570-12A9FC679C6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D347E0-D73A-4F59-BE7A-F5C456909044}" type="doc">
      <dgm:prSet loTypeId="urn:microsoft.com/office/officeart/2005/8/layout/process5" loCatId="process" qsTypeId="urn:microsoft.com/office/officeart/2005/8/quickstyle/simple1" qsCatId="simple" csTypeId="urn:microsoft.com/office/officeart/2005/8/colors/colorful2" csCatId="colorful" phldr="1"/>
      <dgm:spPr/>
    </dgm:pt>
    <dgm:pt modelId="{004AB5FA-EABD-4D7F-A50F-767AAF5D0519}">
      <dgm:prSet phldrT="[Текст]" custT="1"/>
      <dgm:spPr/>
      <dgm:t>
        <a:bodyPr/>
        <a:lstStyle/>
        <a:p>
          <a:r>
            <a:rPr lang="ru-RU" sz="1800" b="1" dirty="0" smtClean="0">
              <a:solidFill>
                <a:schemeClr val="tx1"/>
              </a:solidFill>
            </a:rPr>
            <a:t>ГЛАВНАЯ СТРАНИЦА</a:t>
          </a:r>
          <a:endParaRPr lang="ru-RU" sz="1800" b="1" dirty="0">
            <a:solidFill>
              <a:schemeClr val="tx1"/>
            </a:solidFill>
          </a:endParaRPr>
        </a:p>
      </dgm:t>
    </dgm:pt>
    <dgm:pt modelId="{0532B8B7-1C00-47AC-8E8F-F177350E306F}" type="parTrans" cxnId="{589112E9-393B-47A8-8E48-4E570382D606}">
      <dgm:prSet/>
      <dgm:spPr/>
      <dgm:t>
        <a:bodyPr/>
        <a:lstStyle/>
        <a:p>
          <a:endParaRPr lang="ru-RU"/>
        </a:p>
      </dgm:t>
    </dgm:pt>
    <dgm:pt modelId="{35E11997-0449-4247-A36D-4BEF52AB78E9}" type="sibTrans" cxnId="{589112E9-393B-47A8-8E48-4E570382D606}">
      <dgm:prSet/>
      <dgm:spPr/>
      <dgm:t>
        <a:bodyPr/>
        <a:lstStyle/>
        <a:p>
          <a:endParaRPr lang="ru-RU"/>
        </a:p>
      </dgm:t>
    </dgm:pt>
    <dgm:pt modelId="{4C59A41B-47A8-405E-BFC6-EE7AC6658575}">
      <dgm:prSet phldrT="[Текст]" custT="1"/>
      <dgm:spPr/>
      <dgm:t>
        <a:bodyPr/>
        <a:lstStyle/>
        <a:p>
          <a:r>
            <a:rPr lang="ru-RU" sz="1800" b="1" dirty="0" smtClean="0">
              <a:solidFill>
                <a:schemeClr val="tx1"/>
              </a:solidFill>
            </a:rPr>
            <a:t>ШКОЛЫ - УЧАСТНИЦЫ (ПАРТНЕРЫ)</a:t>
          </a:r>
          <a:endParaRPr lang="ru-RU" sz="1800" b="1" dirty="0">
            <a:solidFill>
              <a:schemeClr val="tx1"/>
            </a:solidFill>
          </a:endParaRPr>
        </a:p>
      </dgm:t>
    </dgm:pt>
    <dgm:pt modelId="{F057A226-81E2-4D78-B042-38BDED1E1B3B}" type="parTrans" cxnId="{2E45F5D8-A2DD-44E4-A641-A1497E87C009}">
      <dgm:prSet/>
      <dgm:spPr/>
      <dgm:t>
        <a:bodyPr/>
        <a:lstStyle/>
        <a:p>
          <a:endParaRPr lang="ru-RU"/>
        </a:p>
      </dgm:t>
    </dgm:pt>
    <dgm:pt modelId="{8EC2CA39-7E7B-4C3D-B3AE-FC8B42F87ADF}" type="sibTrans" cxnId="{2E45F5D8-A2DD-44E4-A641-A1497E87C009}">
      <dgm:prSet/>
      <dgm:spPr/>
      <dgm:t>
        <a:bodyPr/>
        <a:lstStyle/>
        <a:p>
          <a:endParaRPr lang="ru-RU"/>
        </a:p>
      </dgm:t>
    </dgm:pt>
    <dgm:pt modelId="{36467736-432A-4CA5-872E-0889D471728B}">
      <dgm:prSet phldrT="[Текст]" custT="1"/>
      <dgm:spPr/>
      <dgm:t>
        <a:bodyPr/>
        <a:lstStyle/>
        <a:p>
          <a:r>
            <a:rPr lang="ru-RU" sz="1800" b="1" dirty="0" smtClean="0">
              <a:solidFill>
                <a:schemeClr val="tx1"/>
              </a:solidFill>
            </a:rPr>
            <a:t>СВОЯ ШКОЛА</a:t>
          </a:r>
          <a:endParaRPr lang="ru-RU" sz="1800" b="1" dirty="0">
            <a:solidFill>
              <a:schemeClr val="tx1"/>
            </a:solidFill>
          </a:endParaRPr>
        </a:p>
      </dgm:t>
    </dgm:pt>
    <dgm:pt modelId="{2E35A8CA-37BC-449C-AF23-8C4C3522CE21}" type="parTrans" cxnId="{DC122E3A-C3B3-4506-A16C-7F9C631F276A}">
      <dgm:prSet/>
      <dgm:spPr/>
      <dgm:t>
        <a:bodyPr/>
        <a:lstStyle/>
        <a:p>
          <a:endParaRPr lang="ru-RU"/>
        </a:p>
      </dgm:t>
    </dgm:pt>
    <dgm:pt modelId="{30CC81EA-3944-49A3-BA01-A224A454DFE4}" type="sibTrans" cxnId="{DC122E3A-C3B3-4506-A16C-7F9C631F276A}">
      <dgm:prSet/>
      <dgm:spPr/>
      <dgm:t>
        <a:bodyPr/>
        <a:lstStyle/>
        <a:p>
          <a:endParaRPr lang="ru-RU"/>
        </a:p>
      </dgm:t>
    </dgm:pt>
    <dgm:pt modelId="{53B7A389-25CE-413B-9506-9CCA232855CE}">
      <dgm:prSet phldrT="[Текст]" custT="1"/>
      <dgm:spPr/>
      <dgm:t>
        <a:bodyPr/>
        <a:lstStyle/>
        <a:p>
          <a:r>
            <a:rPr lang="ru-RU" sz="1800" b="1" dirty="0" smtClean="0">
              <a:solidFill>
                <a:schemeClr val="tx1"/>
              </a:solidFill>
            </a:rPr>
            <a:t>НАЙТИ КНОПКУ «ПРИСОЕДИНИТЬСЯ К СООБЩЕСТВУ»</a:t>
          </a:r>
          <a:endParaRPr lang="ru-RU" sz="1800" b="1" dirty="0">
            <a:solidFill>
              <a:schemeClr val="tx1"/>
            </a:solidFill>
          </a:endParaRPr>
        </a:p>
      </dgm:t>
    </dgm:pt>
    <dgm:pt modelId="{CC75CC45-128D-4125-8454-14326081E747}" type="parTrans" cxnId="{6F506AA8-EA28-4211-B643-9DA4970553D1}">
      <dgm:prSet/>
      <dgm:spPr/>
      <dgm:t>
        <a:bodyPr/>
        <a:lstStyle/>
        <a:p>
          <a:endParaRPr lang="ru-RU"/>
        </a:p>
      </dgm:t>
    </dgm:pt>
    <dgm:pt modelId="{C58AC86A-EB00-490A-B009-79F62986DA02}" type="sibTrans" cxnId="{6F506AA8-EA28-4211-B643-9DA4970553D1}">
      <dgm:prSet/>
      <dgm:spPr/>
      <dgm:t>
        <a:bodyPr/>
        <a:lstStyle/>
        <a:p>
          <a:endParaRPr lang="ru-RU"/>
        </a:p>
      </dgm:t>
    </dgm:pt>
    <dgm:pt modelId="{BE430318-3274-43CB-B662-2D6964BD724B}">
      <dgm:prSet phldrT="[Текст]" custT="1"/>
      <dgm:spPr/>
      <dgm:t>
        <a:bodyPr/>
        <a:lstStyle/>
        <a:p>
          <a:r>
            <a:rPr lang="ru-RU" sz="1800" b="1" dirty="0" smtClean="0">
              <a:solidFill>
                <a:schemeClr val="tx1"/>
              </a:solidFill>
            </a:rPr>
            <a:t>ПОДТВЕРДИТЬ ОТПРАВКУ ЗАПРОСА НА УЧАСТИЕ</a:t>
          </a:r>
          <a:endParaRPr lang="ru-RU" sz="1800" b="1" dirty="0">
            <a:solidFill>
              <a:schemeClr val="tx1"/>
            </a:solidFill>
          </a:endParaRPr>
        </a:p>
      </dgm:t>
    </dgm:pt>
    <dgm:pt modelId="{67DE6D6A-ED1E-452A-9E3A-507B071338AA}" type="parTrans" cxnId="{742EC2F6-599D-489F-8146-2573D89F13FB}">
      <dgm:prSet/>
      <dgm:spPr/>
      <dgm:t>
        <a:bodyPr/>
        <a:lstStyle/>
        <a:p>
          <a:endParaRPr lang="ru-RU"/>
        </a:p>
      </dgm:t>
    </dgm:pt>
    <dgm:pt modelId="{6ECD8F74-E7D8-40FE-A36A-77DDF3721FBE}" type="sibTrans" cxnId="{742EC2F6-599D-489F-8146-2573D89F13FB}">
      <dgm:prSet/>
      <dgm:spPr/>
      <dgm:t>
        <a:bodyPr/>
        <a:lstStyle/>
        <a:p>
          <a:endParaRPr lang="ru-RU"/>
        </a:p>
      </dgm:t>
    </dgm:pt>
    <dgm:pt modelId="{0B6DBE72-6FA4-4875-92B4-90420717E3D4}">
      <dgm:prSet phldrT="[Текст]" custT="1"/>
      <dgm:spPr/>
      <dgm:t>
        <a:bodyPr/>
        <a:lstStyle/>
        <a:p>
          <a:r>
            <a:rPr lang="ru-RU" sz="1800" b="1" dirty="0" smtClean="0">
              <a:solidFill>
                <a:schemeClr val="tx1"/>
              </a:solidFill>
            </a:rPr>
            <a:t>АДМИНИСТРАТОР , ЧЕРЕЗ СВОЮ СТРАНИЦУ, ПОДТВЕРЖДАЕТ ЗАПРОС</a:t>
          </a:r>
          <a:endParaRPr lang="ru-RU" sz="1800" b="1" dirty="0">
            <a:solidFill>
              <a:schemeClr val="tx1"/>
            </a:solidFill>
          </a:endParaRPr>
        </a:p>
      </dgm:t>
    </dgm:pt>
    <dgm:pt modelId="{38C38755-2C0D-4AAF-969F-0F775A14B7A5}" type="parTrans" cxnId="{88C210F1-9A78-4BA2-BEC2-3F3ED429750D}">
      <dgm:prSet/>
      <dgm:spPr/>
      <dgm:t>
        <a:bodyPr/>
        <a:lstStyle/>
        <a:p>
          <a:endParaRPr lang="ru-RU"/>
        </a:p>
      </dgm:t>
    </dgm:pt>
    <dgm:pt modelId="{305FF9D7-959F-41F3-A077-3C349E3DEF11}" type="sibTrans" cxnId="{88C210F1-9A78-4BA2-BEC2-3F3ED429750D}">
      <dgm:prSet/>
      <dgm:spPr/>
      <dgm:t>
        <a:bodyPr/>
        <a:lstStyle/>
        <a:p>
          <a:endParaRPr lang="ru-RU"/>
        </a:p>
      </dgm:t>
    </dgm:pt>
    <dgm:pt modelId="{76E20B49-572B-4875-96C7-6BF13A807A62}">
      <dgm:prSet phldrT="[Текст]" custT="1"/>
      <dgm:spPr/>
      <dgm:t>
        <a:bodyPr/>
        <a:lstStyle/>
        <a:p>
          <a:r>
            <a:rPr lang="ru-RU" sz="2800" b="1" dirty="0" smtClean="0">
              <a:solidFill>
                <a:schemeClr val="tx1"/>
              </a:solidFill>
            </a:rPr>
            <a:t>ПОЗДРАВЛЯЕМ! </a:t>
          </a:r>
          <a:br>
            <a:rPr lang="ru-RU" sz="2800" b="1" dirty="0" smtClean="0">
              <a:solidFill>
                <a:schemeClr val="tx1"/>
              </a:solidFill>
            </a:rPr>
          </a:br>
          <a:r>
            <a:rPr lang="ru-RU" sz="2800" b="1" dirty="0" smtClean="0">
              <a:solidFill>
                <a:schemeClr val="tx1"/>
              </a:solidFill>
            </a:rPr>
            <a:t>ТЕПЕРЬ В ВАШЕЙ ШКОЛЕ +1 УЧАСТНИК</a:t>
          </a:r>
          <a:endParaRPr lang="ru-RU" sz="2800" b="1" dirty="0">
            <a:solidFill>
              <a:schemeClr val="tx1"/>
            </a:solidFill>
          </a:endParaRPr>
        </a:p>
      </dgm:t>
    </dgm:pt>
    <dgm:pt modelId="{52B87144-1B49-4E9F-950C-E33CAABF85D4}" type="parTrans" cxnId="{0C0929CF-1D77-4BFE-B77B-6AFFFCF42DEB}">
      <dgm:prSet/>
      <dgm:spPr/>
      <dgm:t>
        <a:bodyPr/>
        <a:lstStyle/>
        <a:p>
          <a:endParaRPr lang="ru-RU"/>
        </a:p>
      </dgm:t>
    </dgm:pt>
    <dgm:pt modelId="{7A3A5BCF-76C3-4F5C-A790-AC3280CF22B3}" type="sibTrans" cxnId="{0C0929CF-1D77-4BFE-B77B-6AFFFCF42DEB}">
      <dgm:prSet/>
      <dgm:spPr/>
      <dgm:t>
        <a:bodyPr/>
        <a:lstStyle/>
        <a:p>
          <a:endParaRPr lang="ru-RU"/>
        </a:p>
      </dgm:t>
    </dgm:pt>
    <dgm:pt modelId="{0D17A040-1C47-4260-AF76-BD6F82E2AA1C}" type="pres">
      <dgm:prSet presAssocID="{D5D347E0-D73A-4F59-BE7A-F5C456909044}" presName="diagram" presStyleCnt="0">
        <dgm:presLayoutVars>
          <dgm:dir/>
          <dgm:resizeHandles val="exact"/>
        </dgm:presLayoutVars>
      </dgm:prSet>
      <dgm:spPr/>
    </dgm:pt>
    <dgm:pt modelId="{53C0A698-99BB-41A1-BC9B-258D178D9222}" type="pres">
      <dgm:prSet presAssocID="{004AB5FA-EABD-4D7F-A50F-767AAF5D0519}" presName="node" presStyleLbl="node1" presStyleIdx="0" presStyleCnt="7" custScaleX="204217" custScaleY="200131">
        <dgm:presLayoutVars>
          <dgm:bulletEnabled val="1"/>
        </dgm:presLayoutVars>
      </dgm:prSet>
      <dgm:spPr/>
      <dgm:t>
        <a:bodyPr/>
        <a:lstStyle/>
        <a:p>
          <a:endParaRPr lang="ru-RU"/>
        </a:p>
      </dgm:t>
    </dgm:pt>
    <dgm:pt modelId="{FEC53DB8-6AAF-4802-88FA-FD4CB21B0D74}" type="pres">
      <dgm:prSet presAssocID="{35E11997-0449-4247-A36D-4BEF52AB78E9}" presName="sibTrans" presStyleLbl="sibTrans2D1" presStyleIdx="0" presStyleCnt="6"/>
      <dgm:spPr/>
      <dgm:t>
        <a:bodyPr/>
        <a:lstStyle/>
        <a:p>
          <a:endParaRPr lang="ru-RU"/>
        </a:p>
      </dgm:t>
    </dgm:pt>
    <dgm:pt modelId="{7F7CEECA-A5D4-4130-ABB9-6E62153449DF}" type="pres">
      <dgm:prSet presAssocID="{35E11997-0449-4247-A36D-4BEF52AB78E9}" presName="connectorText" presStyleLbl="sibTrans2D1" presStyleIdx="0" presStyleCnt="6"/>
      <dgm:spPr/>
      <dgm:t>
        <a:bodyPr/>
        <a:lstStyle/>
        <a:p>
          <a:endParaRPr lang="ru-RU"/>
        </a:p>
      </dgm:t>
    </dgm:pt>
    <dgm:pt modelId="{4D13C267-2B55-47BE-9E9B-90C12BC15B01}" type="pres">
      <dgm:prSet presAssocID="{4C59A41B-47A8-405E-BFC6-EE7AC6658575}" presName="node" presStyleLbl="node1" presStyleIdx="1" presStyleCnt="7" custScaleX="204217" custScaleY="200131">
        <dgm:presLayoutVars>
          <dgm:bulletEnabled val="1"/>
        </dgm:presLayoutVars>
      </dgm:prSet>
      <dgm:spPr/>
      <dgm:t>
        <a:bodyPr/>
        <a:lstStyle/>
        <a:p>
          <a:endParaRPr lang="ru-RU"/>
        </a:p>
      </dgm:t>
    </dgm:pt>
    <dgm:pt modelId="{4761A46E-5880-464F-BE01-FE46B93B1718}" type="pres">
      <dgm:prSet presAssocID="{8EC2CA39-7E7B-4C3D-B3AE-FC8B42F87ADF}" presName="sibTrans" presStyleLbl="sibTrans2D1" presStyleIdx="1" presStyleCnt="6"/>
      <dgm:spPr/>
      <dgm:t>
        <a:bodyPr/>
        <a:lstStyle/>
        <a:p>
          <a:endParaRPr lang="ru-RU"/>
        </a:p>
      </dgm:t>
    </dgm:pt>
    <dgm:pt modelId="{8F494192-8B18-4338-A3CF-20EB71BEF088}" type="pres">
      <dgm:prSet presAssocID="{8EC2CA39-7E7B-4C3D-B3AE-FC8B42F87ADF}" presName="connectorText" presStyleLbl="sibTrans2D1" presStyleIdx="1" presStyleCnt="6"/>
      <dgm:spPr/>
      <dgm:t>
        <a:bodyPr/>
        <a:lstStyle/>
        <a:p>
          <a:endParaRPr lang="ru-RU"/>
        </a:p>
      </dgm:t>
    </dgm:pt>
    <dgm:pt modelId="{EB833A96-8D0E-4ADC-B2D3-476945F9E1A7}" type="pres">
      <dgm:prSet presAssocID="{36467736-432A-4CA5-872E-0889D471728B}" presName="node" presStyleLbl="node1" presStyleIdx="2" presStyleCnt="7" custScaleX="204217" custScaleY="200131">
        <dgm:presLayoutVars>
          <dgm:bulletEnabled val="1"/>
        </dgm:presLayoutVars>
      </dgm:prSet>
      <dgm:spPr/>
      <dgm:t>
        <a:bodyPr/>
        <a:lstStyle/>
        <a:p>
          <a:endParaRPr lang="ru-RU"/>
        </a:p>
      </dgm:t>
    </dgm:pt>
    <dgm:pt modelId="{EE74C583-D276-49CA-8A68-F461A1575C6C}" type="pres">
      <dgm:prSet presAssocID="{30CC81EA-3944-49A3-BA01-A224A454DFE4}" presName="sibTrans" presStyleLbl="sibTrans2D1" presStyleIdx="2" presStyleCnt="6"/>
      <dgm:spPr/>
      <dgm:t>
        <a:bodyPr/>
        <a:lstStyle/>
        <a:p>
          <a:endParaRPr lang="ru-RU"/>
        </a:p>
      </dgm:t>
    </dgm:pt>
    <dgm:pt modelId="{7872ED72-A295-4B15-B751-39CD89AFA26B}" type="pres">
      <dgm:prSet presAssocID="{30CC81EA-3944-49A3-BA01-A224A454DFE4}" presName="connectorText" presStyleLbl="sibTrans2D1" presStyleIdx="2" presStyleCnt="6"/>
      <dgm:spPr/>
      <dgm:t>
        <a:bodyPr/>
        <a:lstStyle/>
        <a:p>
          <a:endParaRPr lang="ru-RU"/>
        </a:p>
      </dgm:t>
    </dgm:pt>
    <dgm:pt modelId="{A1F55C10-6CBA-4FEF-AA1C-766DFCEF0749}" type="pres">
      <dgm:prSet presAssocID="{53B7A389-25CE-413B-9506-9CCA232855CE}" presName="node" presStyleLbl="node1" presStyleIdx="3" presStyleCnt="7" custScaleX="204217" custScaleY="200131">
        <dgm:presLayoutVars>
          <dgm:bulletEnabled val="1"/>
        </dgm:presLayoutVars>
      </dgm:prSet>
      <dgm:spPr/>
      <dgm:t>
        <a:bodyPr/>
        <a:lstStyle/>
        <a:p>
          <a:endParaRPr lang="ru-RU"/>
        </a:p>
      </dgm:t>
    </dgm:pt>
    <dgm:pt modelId="{F3A2420C-B10B-4BF0-83B3-234CCE0997DA}" type="pres">
      <dgm:prSet presAssocID="{C58AC86A-EB00-490A-B009-79F62986DA02}" presName="sibTrans" presStyleLbl="sibTrans2D1" presStyleIdx="3" presStyleCnt="6"/>
      <dgm:spPr/>
      <dgm:t>
        <a:bodyPr/>
        <a:lstStyle/>
        <a:p>
          <a:endParaRPr lang="ru-RU"/>
        </a:p>
      </dgm:t>
    </dgm:pt>
    <dgm:pt modelId="{7847F013-5905-4195-88E3-FC694F78405B}" type="pres">
      <dgm:prSet presAssocID="{C58AC86A-EB00-490A-B009-79F62986DA02}" presName="connectorText" presStyleLbl="sibTrans2D1" presStyleIdx="3" presStyleCnt="6"/>
      <dgm:spPr/>
      <dgm:t>
        <a:bodyPr/>
        <a:lstStyle/>
        <a:p>
          <a:endParaRPr lang="ru-RU"/>
        </a:p>
      </dgm:t>
    </dgm:pt>
    <dgm:pt modelId="{C6C0280F-018E-4047-897B-7FFE9AAD8234}" type="pres">
      <dgm:prSet presAssocID="{BE430318-3274-43CB-B662-2D6964BD724B}" presName="node" presStyleLbl="node1" presStyleIdx="4" presStyleCnt="7" custScaleX="204217" custScaleY="200131">
        <dgm:presLayoutVars>
          <dgm:bulletEnabled val="1"/>
        </dgm:presLayoutVars>
      </dgm:prSet>
      <dgm:spPr/>
      <dgm:t>
        <a:bodyPr/>
        <a:lstStyle/>
        <a:p>
          <a:endParaRPr lang="ru-RU"/>
        </a:p>
      </dgm:t>
    </dgm:pt>
    <dgm:pt modelId="{AD062842-A1BE-443F-89E9-6447590BB567}" type="pres">
      <dgm:prSet presAssocID="{6ECD8F74-E7D8-40FE-A36A-77DDF3721FBE}" presName="sibTrans" presStyleLbl="sibTrans2D1" presStyleIdx="4" presStyleCnt="6"/>
      <dgm:spPr/>
      <dgm:t>
        <a:bodyPr/>
        <a:lstStyle/>
        <a:p>
          <a:endParaRPr lang="ru-RU"/>
        </a:p>
      </dgm:t>
    </dgm:pt>
    <dgm:pt modelId="{C6578B8A-37BE-4755-884C-9299F3FBC9BF}" type="pres">
      <dgm:prSet presAssocID="{6ECD8F74-E7D8-40FE-A36A-77DDF3721FBE}" presName="connectorText" presStyleLbl="sibTrans2D1" presStyleIdx="4" presStyleCnt="6"/>
      <dgm:spPr/>
      <dgm:t>
        <a:bodyPr/>
        <a:lstStyle/>
        <a:p>
          <a:endParaRPr lang="ru-RU"/>
        </a:p>
      </dgm:t>
    </dgm:pt>
    <dgm:pt modelId="{A1CC9F78-4800-4280-99CB-2F12452273B6}" type="pres">
      <dgm:prSet presAssocID="{0B6DBE72-6FA4-4875-92B4-90420717E3D4}" presName="node" presStyleLbl="node1" presStyleIdx="5" presStyleCnt="7" custScaleX="204217" custScaleY="200131">
        <dgm:presLayoutVars>
          <dgm:bulletEnabled val="1"/>
        </dgm:presLayoutVars>
      </dgm:prSet>
      <dgm:spPr/>
      <dgm:t>
        <a:bodyPr/>
        <a:lstStyle/>
        <a:p>
          <a:endParaRPr lang="ru-RU"/>
        </a:p>
      </dgm:t>
    </dgm:pt>
    <dgm:pt modelId="{2BC274AC-5A55-4F54-98EE-E36D173E411B}" type="pres">
      <dgm:prSet presAssocID="{305FF9D7-959F-41F3-A077-3C349E3DEF11}" presName="sibTrans" presStyleLbl="sibTrans2D1" presStyleIdx="5" presStyleCnt="6"/>
      <dgm:spPr/>
      <dgm:t>
        <a:bodyPr/>
        <a:lstStyle/>
        <a:p>
          <a:endParaRPr lang="ru-RU"/>
        </a:p>
      </dgm:t>
    </dgm:pt>
    <dgm:pt modelId="{447770DD-2242-40A8-A3C3-940580A8922D}" type="pres">
      <dgm:prSet presAssocID="{305FF9D7-959F-41F3-A077-3C349E3DEF11}" presName="connectorText" presStyleLbl="sibTrans2D1" presStyleIdx="5" presStyleCnt="6"/>
      <dgm:spPr/>
      <dgm:t>
        <a:bodyPr/>
        <a:lstStyle/>
        <a:p>
          <a:endParaRPr lang="ru-RU"/>
        </a:p>
      </dgm:t>
    </dgm:pt>
    <dgm:pt modelId="{34F91169-AC1F-4402-A028-A61B2242CCBF}" type="pres">
      <dgm:prSet presAssocID="{76E20B49-572B-4875-96C7-6BF13A807A62}" presName="node" presStyleLbl="node1" presStyleIdx="6" presStyleCnt="7" custScaleX="732737" custScaleY="200131">
        <dgm:presLayoutVars>
          <dgm:bulletEnabled val="1"/>
        </dgm:presLayoutVars>
      </dgm:prSet>
      <dgm:spPr/>
      <dgm:t>
        <a:bodyPr/>
        <a:lstStyle/>
        <a:p>
          <a:endParaRPr lang="ru-RU"/>
        </a:p>
      </dgm:t>
    </dgm:pt>
  </dgm:ptLst>
  <dgm:cxnLst>
    <dgm:cxn modelId="{3BEDE46D-BE34-4A79-94BF-ED92EF9A6DE1}" type="presOf" srcId="{C58AC86A-EB00-490A-B009-79F62986DA02}" destId="{7847F013-5905-4195-88E3-FC694F78405B}" srcOrd="1" destOrd="0" presId="urn:microsoft.com/office/officeart/2005/8/layout/process5"/>
    <dgm:cxn modelId="{56555FF0-90A6-4D55-A2E8-19CA1055E71C}" type="presOf" srcId="{0B6DBE72-6FA4-4875-92B4-90420717E3D4}" destId="{A1CC9F78-4800-4280-99CB-2F12452273B6}" srcOrd="0" destOrd="0" presId="urn:microsoft.com/office/officeart/2005/8/layout/process5"/>
    <dgm:cxn modelId="{09ABB083-9D69-474A-87DA-1F39BDB091B9}" type="presOf" srcId="{8EC2CA39-7E7B-4C3D-B3AE-FC8B42F87ADF}" destId="{8F494192-8B18-4338-A3CF-20EB71BEF088}" srcOrd="1" destOrd="0" presId="urn:microsoft.com/office/officeart/2005/8/layout/process5"/>
    <dgm:cxn modelId="{2EEABA46-F938-4A74-9659-BAEC4F4DC9AA}" type="presOf" srcId="{004AB5FA-EABD-4D7F-A50F-767AAF5D0519}" destId="{53C0A698-99BB-41A1-BC9B-258D178D9222}" srcOrd="0" destOrd="0" presId="urn:microsoft.com/office/officeart/2005/8/layout/process5"/>
    <dgm:cxn modelId="{FA05BD2F-2AF3-4B7E-B84D-CA1A24FAA870}" type="presOf" srcId="{BE430318-3274-43CB-B662-2D6964BD724B}" destId="{C6C0280F-018E-4047-897B-7FFE9AAD8234}" srcOrd="0" destOrd="0" presId="urn:microsoft.com/office/officeart/2005/8/layout/process5"/>
    <dgm:cxn modelId="{A6278853-EB7A-438B-8FFD-0281F54B4D0D}" type="presOf" srcId="{35E11997-0449-4247-A36D-4BEF52AB78E9}" destId="{7F7CEECA-A5D4-4130-ABB9-6E62153449DF}" srcOrd="1" destOrd="0" presId="urn:microsoft.com/office/officeart/2005/8/layout/process5"/>
    <dgm:cxn modelId="{4A35FE82-F811-41FC-A737-3479661768A6}" type="presOf" srcId="{30CC81EA-3944-49A3-BA01-A224A454DFE4}" destId="{EE74C583-D276-49CA-8A68-F461A1575C6C}" srcOrd="0" destOrd="0" presId="urn:microsoft.com/office/officeart/2005/8/layout/process5"/>
    <dgm:cxn modelId="{D3CECF04-F4B9-4896-B259-4470EA4175A1}" type="presOf" srcId="{30CC81EA-3944-49A3-BA01-A224A454DFE4}" destId="{7872ED72-A295-4B15-B751-39CD89AFA26B}" srcOrd="1" destOrd="0" presId="urn:microsoft.com/office/officeart/2005/8/layout/process5"/>
    <dgm:cxn modelId="{742EC2F6-599D-489F-8146-2573D89F13FB}" srcId="{D5D347E0-D73A-4F59-BE7A-F5C456909044}" destId="{BE430318-3274-43CB-B662-2D6964BD724B}" srcOrd="4" destOrd="0" parTransId="{67DE6D6A-ED1E-452A-9E3A-507B071338AA}" sibTransId="{6ECD8F74-E7D8-40FE-A36A-77DDF3721FBE}"/>
    <dgm:cxn modelId="{CCF7D25E-F8BE-4480-87E7-C90178E74FC3}" type="presOf" srcId="{35E11997-0449-4247-A36D-4BEF52AB78E9}" destId="{FEC53DB8-6AAF-4802-88FA-FD4CB21B0D74}" srcOrd="0" destOrd="0" presId="urn:microsoft.com/office/officeart/2005/8/layout/process5"/>
    <dgm:cxn modelId="{EC1078C0-287A-49CD-B90C-BF6F57FC419D}" type="presOf" srcId="{305FF9D7-959F-41F3-A077-3C349E3DEF11}" destId="{447770DD-2242-40A8-A3C3-940580A8922D}" srcOrd="1" destOrd="0" presId="urn:microsoft.com/office/officeart/2005/8/layout/process5"/>
    <dgm:cxn modelId="{2E45F5D8-A2DD-44E4-A641-A1497E87C009}" srcId="{D5D347E0-D73A-4F59-BE7A-F5C456909044}" destId="{4C59A41B-47A8-405E-BFC6-EE7AC6658575}" srcOrd="1" destOrd="0" parTransId="{F057A226-81E2-4D78-B042-38BDED1E1B3B}" sibTransId="{8EC2CA39-7E7B-4C3D-B3AE-FC8B42F87ADF}"/>
    <dgm:cxn modelId="{0C0929CF-1D77-4BFE-B77B-6AFFFCF42DEB}" srcId="{D5D347E0-D73A-4F59-BE7A-F5C456909044}" destId="{76E20B49-572B-4875-96C7-6BF13A807A62}" srcOrd="6" destOrd="0" parTransId="{52B87144-1B49-4E9F-950C-E33CAABF85D4}" sibTransId="{7A3A5BCF-76C3-4F5C-A790-AC3280CF22B3}"/>
    <dgm:cxn modelId="{DE37E20A-C2DC-4577-A9F7-1BBA09E31EEE}" type="presOf" srcId="{D5D347E0-D73A-4F59-BE7A-F5C456909044}" destId="{0D17A040-1C47-4260-AF76-BD6F82E2AA1C}" srcOrd="0" destOrd="0" presId="urn:microsoft.com/office/officeart/2005/8/layout/process5"/>
    <dgm:cxn modelId="{89AD7CCB-3E3D-4367-B8C6-BA965FB61046}" type="presOf" srcId="{4C59A41B-47A8-405E-BFC6-EE7AC6658575}" destId="{4D13C267-2B55-47BE-9E9B-90C12BC15B01}" srcOrd="0" destOrd="0" presId="urn:microsoft.com/office/officeart/2005/8/layout/process5"/>
    <dgm:cxn modelId="{169C6045-6489-4BC6-B0E4-7C8D20D92042}" type="presOf" srcId="{6ECD8F74-E7D8-40FE-A36A-77DDF3721FBE}" destId="{AD062842-A1BE-443F-89E9-6447590BB567}" srcOrd="0" destOrd="0" presId="urn:microsoft.com/office/officeart/2005/8/layout/process5"/>
    <dgm:cxn modelId="{A55A42D5-33B3-4E5C-AB80-107DFC4EFB16}" type="presOf" srcId="{6ECD8F74-E7D8-40FE-A36A-77DDF3721FBE}" destId="{C6578B8A-37BE-4755-884C-9299F3FBC9BF}" srcOrd="1" destOrd="0" presId="urn:microsoft.com/office/officeart/2005/8/layout/process5"/>
    <dgm:cxn modelId="{CEB0520F-328A-4E98-A7B8-B1A635F4B57D}" type="presOf" srcId="{C58AC86A-EB00-490A-B009-79F62986DA02}" destId="{F3A2420C-B10B-4BF0-83B3-234CCE0997DA}" srcOrd="0" destOrd="0" presId="urn:microsoft.com/office/officeart/2005/8/layout/process5"/>
    <dgm:cxn modelId="{88C210F1-9A78-4BA2-BEC2-3F3ED429750D}" srcId="{D5D347E0-D73A-4F59-BE7A-F5C456909044}" destId="{0B6DBE72-6FA4-4875-92B4-90420717E3D4}" srcOrd="5" destOrd="0" parTransId="{38C38755-2C0D-4AAF-969F-0F775A14B7A5}" sibTransId="{305FF9D7-959F-41F3-A077-3C349E3DEF11}"/>
    <dgm:cxn modelId="{589112E9-393B-47A8-8E48-4E570382D606}" srcId="{D5D347E0-D73A-4F59-BE7A-F5C456909044}" destId="{004AB5FA-EABD-4D7F-A50F-767AAF5D0519}" srcOrd="0" destOrd="0" parTransId="{0532B8B7-1C00-47AC-8E8F-F177350E306F}" sibTransId="{35E11997-0449-4247-A36D-4BEF52AB78E9}"/>
    <dgm:cxn modelId="{997794D6-3B8C-492E-AD11-CB1BB3236491}" type="presOf" srcId="{305FF9D7-959F-41F3-A077-3C349E3DEF11}" destId="{2BC274AC-5A55-4F54-98EE-E36D173E411B}" srcOrd="0" destOrd="0" presId="urn:microsoft.com/office/officeart/2005/8/layout/process5"/>
    <dgm:cxn modelId="{6F506AA8-EA28-4211-B643-9DA4970553D1}" srcId="{D5D347E0-D73A-4F59-BE7A-F5C456909044}" destId="{53B7A389-25CE-413B-9506-9CCA232855CE}" srcOrd="3" destOrd="0" parTransId="{CC75CC45-128D-4125-8454-14326081E747}" sibTransId="{C58AC86A-EB00-490A-B009-79F62986DA02}"/>
    <dgm:cxn modelId="{EC2190E6-22DF-4184-8382-3FB7CC2F36F6}" type="presOf" srcId="{53B7A389-25CE-413B-9506-9CCA232855CE}" destId="{A1F55C10-6CBA-4FEF-AA1C-766DFCEF0749}" srcOrd="0" destOrd="0" presId="urn:microsoft.com/office/officeart/2005/8/layout/process5"/>
    <dgm:cxn modelId="{9ABDCE15-C4AB-4640-8BE2-CE948F1C167A}" type="presOf" srcId="{8EC2CA39-7E7B-4C3D-B3AE-FC8B42F87ADF}" destId="{4761A46E-5880-464F-BE01-FE46B93B1718}" srcOrd="0" destOrd="0" presId="urn:microsoft.com/office/officeart/2005/8/layout/process5"/>
    <dgm:cxn modelId="{AE5C516B-87F5-4574-8942-4EF424FA79D5}" type="presOf" srcId="{36467736-432A-4CA5-872E-0889D471728B}" destId="{EB833A96-8D0E-4ADC-B2D3-476945F9E1A7}" srcOrd="0" destOrd="0" presId="urn:microsoft.com/office/officeart/2005/8/layout/process5"/>
    <dgm:cxn modelId="{DC122E3A-C3B3-4506-A16C-7F9C631F276A}" srcId="{D5D347E0-D73A-4F59-BE7A-F5C456909044}" destId="{36467736-432A-4CA5-872E-0889D471728B}" srcOrd="2" destOrd="0" parTransId="{2E35A8CA-37BC-449C-AF23-8C4C3522CE21}" sibTransId="{30CC81EA-3944-49A3-BA01-A224A454DFE4}"/>
    <dgm:cxn modelId="{03FBA729-2EE4-47AA-AFFB-1660C598FFD1}" type="presOf" srcId="{76E20B49-572B-4875-96C7-6BF13A807A62}" destId="{34F91169-AC1F-4402-A028-A61B2242CCBF}" srcOrd="0" destOrd="0" presId="urn:microsoft.com/office/officeart/2005/8/layout/process5"/>
    <dgm:cxn modelId="{5C922741-A525-405C-AECB-9D0ABC527847}" type="presParOf" srcId="{0D17A040-1C47-4260-AF76-BD6F82E2AA1C}" destId="{53C0A698-99BB-41A1-BC9B-258D178D9222}" srcOrd="0" destOrd="0" presId="urn:microsoft.com/office/officeart/2005/8/layout/process5"/>
    <dgm:cxn modelId="{80AC3FA4-C4EF-4BC3-BA35-CA8653EDFDC2}" type="presParOf" srcId="{0D17A040-1C47-4260-AF76-BD6F82E2AA1C}" destId="{FEC53DB8-6AAF-4802-88FA-FD4CB21B0D74}" srcOrd="1" destOrd="0" presId="urn:microsoft.com/office/officeart/2005/8/layout/process5"/>
    <dgm:cxn modelId="{0E8CA79D-BCD7-43A3-B037-47F8400EC470}" type="presParOf" srcId="{FEC53DB8-6AAF-4802-88FA-FD4CB21B0D74}" destId="{7F7CEECA-A5D4-4130-ABB9-6E62153449DF}" srcOrd="0" destOrd="0" presId="urn:microsoft.com/office/officeart/2005/8/layout/process5"/>
    <dgm:cxn modelId="{B7DFBD1D-0A92-426F-936E-E3FC73DF010F}" type="presParOf" srcId="{0D17A040-1C47-4260-AF76-BD6F82E2AA1C}" destId="{4D13C267-2B55-47BE-9E9B-90C12BC15B01}" srcOrd="2" destOrd="0" presId="urn:microsoft.com/office/officeart/2005/8/layout/process5"/>
    <dgm:cxn modelId="{CFC6A457-5448-4003-8813-07E02C4A124C}" type="presParOf" srcId="{0D17A040-1C47-4260-AF76-BD6F82E2AA1C}" destId="{4761A46E-5880-464F-BE01-FE46B93B1718}" srcOrd="3" destOrd="0" presId="urn:microsoft.com/office/officeart/2005/8/layout/process5"/>
    <dgm:cxn modelId="{19B6705C-C2EC-4AF8-8437-832028AAAD30}" type="presParOf" srcId="{4761A46E-5880-464F-BE01-FE46B93B1718}" destId="{8F494192-8B18-4338-A3CF-20EB71BEF088}" srcOrd="0" destOrd="0" presId="urn:microsoft.com/office/officeart/2005/8/layout/process5"/>
    <dgm:cxn modelId="{5AFE450A-17BD-4980-A431-528EE4A7845A}" type="presParOf" srcId="{0D17A040-1C47-4260-AF76-BD6F82E2AA1C}" destId="{EB833A96-8D0E-4ADC-B2D3-476945F9E1A7}" srcOrd="4" destOrd="0" presId="urn:microsoft.com/office/officeart/2005/8/layout/process5"/>
    <dgm:cxn modelId="{6F818DB3-3708-400B-919C-E10175209648}" type="presParOf" srcId="{0D17A040-1C47-4260-AF76-BD6F82E2AA1C}" destId="{EE74C583-D276-49CA-8A68-F461A1575C6C}" srcOrd="5" destOrd="0" presId="urn:microsoft.com/office/officeart/2005/8/layout/process5"/>
    <dgm:cxn modelId="{153829C0-AE9F-4CBC-9C2E-80B147A951BC}" type="presParOf" srcId="{EE74C583-D276-49CA-8A68-F461A1575C6C}" destId="{7872ED72-A295-4B15-B751-39CD89AFA26B}" srcOrd="0" destOrd="0" presId="urn:microsoft.com/office/officeart/2005/8/layout/process5"/>
    <dgm:cxn modelId="{75323D05-A609-453C-BA06-2BE2295B371D}" type="presParOf" srcId="{0D17A040-1C47-4260-AF76-BD6F82E2AA1C}" destId="{A1F55C10-6CBA-4FEF-AA1C-766DFCEF0749}" srcOrd="6" destOrd="0" presId="urn:microsoft.com/office/officeart/2005/8/layout/process5"/>
    <dgm:cxn modelId="{C449A661-F381-4535-9B13-92F9476165ED}" type="presParOf" srcId="{0D17A040-1C47-4260-AF76-BD6F82E2AA1C}" destId="{F3A2420C-B10B-4BF0-83B3-234CCE0997DA}" srcOrd="7" destOrd="0" presId="urn:microsoft.com/office/officeart/2005/8/layout/process5"/>
    <dgm:cxn modelId="{60BADEB9-CC25-42EB-8784-CBCF7F2AB00A}" type="presParOf" srcId="{F3A2420C-B10B-4BF0-83B3-234CCE0997DA}" destId="{7847F013-5905-4195-88E3-FC694F78405B}" srcOrd="0" destOrd="0" presId="urn:microsoft.com/office/officeart/2005/8/layout/process5"/>
    <dgm:cxn modelId="{DD4B7219-9E88-4626-87BE-4ED8EEDAA16C}" type="presParOf" srcId="{0D17A040-1C47-4260-AF76-BD6F82E2AA1C}" destId="{C6C0280F-018E-4047-897B-7FFE9AAD8234}" srcOrd="8" destOrd="0" presId="urn:microsoft.com/office/officeart/2005/8/layout/process5"/>
    <dgm:cxn modelId="{F81057A5-33BD-49BC-9BFA-4E8C577DA1FB}" type="presParOf" srcId="{0D17A040-1C47-4260-AF76-BD6F82E2AA1C}" destId="{AD062842-A1BE-443F-89E9-6447590BB567}" srcOrd="9" destOrd="0" presId="urn:microsoft.com/office/officeart/2005/8/layout/process5"/>
    <dgm:cxn modelId="{EC47471E-AD4B-47CB-AAEC-08A851FCA2FB}" type="presParOf" srcId="{AD062842-A1BE-443F-89E9-6447590BB567}" destId="{C6578B8A-37BE-4755-884C-9299F3FBC9BF}" srcOrd="0" destOrd="0" presId="urn:microsoft.com/office/officeart/2005/8/layout/process5"/>
    <dgm:cxn modelId="{86CA8F2C-B2C7-40D6-A4F9-D2F61E92C56D}" type="presParOf" srcId="{0D17A040-1C47-4260-AF76-BD6F82E2AA1C}" destId="{A1CC9F78-4800-4280-99CB-2F12452273B6}" srcOrd="10" destOrd="0" presId="urn:microsoft.com/office/officeart/2005/8/layout/process5"/>
    <dgm:cxn modelId="{2AA9A483-8265-4D36-9708-FF1FCF17281A}" type="presParOf" srcId="{0D17A040-1C47-4260-AF76-BD6F82E2AA1C}" destId="{2BC274AC-5A55-4F54-98EE-E36D173E411B}" srcOrd="11" destOrd="0" presId="urn:microsoft.com/office/officeart/2005/8/layout/process5"/>
    <dgm:cxn modelId="{CC45FC65-D944-40B4-A108-BCE4F15E821F}" type="presParOf" srcId="{2BC274AC-5A55-4F54-98EE-E36D173E411B}" destId="{447770DD-2242-40A8-A3C3-940580A8922D}" srcOrd="0" destOrd="0" presId="urn:microsoft.com/office/officeart/2005/8/layout/process5"/>
    <dgm:cxn modelId="{9B6E5FBC-D325-48E1-A3BD-D6354E21E743}" type="presParOf" srcId="{0D17A040-1C47-4260-AF76-BD6F82E2AA1C}" destId="{34F91169-AC1F-4402-A028-A61B2242CCBF}"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C8CE37-68CE-4D22-96C9-89FFCDB5B25F}"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ru-RU"/>
        </a:p>
      </dgm:t>
    </dgm:pt>
    <dgm:pt modelId="{102A655A-9D60-4F83-9F9C-45E49A16675C}">
      <dgm:prSet phldrT="[Текст]" custT="1"/>
      <dgm:spPr/>
      <dgm:t>
        <a:bodyPr/>
        <a:lstStyle/>
        <a:p>
          <a:r>
            <a:rPr lang="ru-RU" sz="2400" b="1" i="0" dirty="0" smtClean="0"/>
            <a:t>IX Всероссийская Интернет-олимпиада </a:t>
          </a:r>
          <a:br>
            <a:rPr lang="ru-RU" sz="2400" b="1" i="0" dirty="0" smtClean="0"/>
          </a:br>
          <a:r>
            <a:rPr lang="ru-RU" sz="2400" b="1" i="0" dirty="0" smtClean="0"/>
            <a:t>"</a:t>
          </a:r>
          <a:r>
            <a:rPr lang="ru-RU" sz="2400" b="1" i="0" dirty="0" err="1" smtClean="0"/>
            <a:t>Нанотехнологии</a:t>
          </a:r>
          <a:r>
            <a:rPr lang="ru-RU" sz="2400" b="1" i="0" dirty="0" smtClean="0"/>
            <a:t> - прорыв в Будущее!"</a:t>
          </a:r>
          <a:endParaRPr lang="ru-RU" sz="2400" dirty="0"/>
        </a:p>
      </dgm:t>
    </dgm:pt>
    <dgm:pt modelId="{D5DD4148-8E76-4B88-AFC3-CA9628B57C19}" type="parTrans" cxnId="{B3CA3592-56D5-4665-B102-DF2B66B73BAC}">
      <dgm:prSet/>
      <dgm:spPr/>
      <dgm:t>
        <a:bodyPr/>
        <a:lstStyle/>
        <a:p>
          <a:endParaRPr lang="ru-RU"/>
        </a:p>
      </dgm:t>
    </dgm:pt>
    <dgm:pt modelId="{40231DC4-39BD-49FB-BC50-7007FAAF27A8}" type="sibTrans" cxnId="{B3CA3592-56D5-4665-B102-DF2B66B73BAC}">
      <dgm:prSet/>
      <dgm:spPr/>
      <dgm:t>
        <a:bodyPr/>
        <a:lstStyle/>
        <a:p>
          <a:endParaRPr lang="ru-RU"/>
        </a:p>
      </dgm:t>
    </dgm:pt>
    <dgm:pt modelId="{6CF75030-9322-4D01-A26A-BFEAE9B82B28}">
      <dgm:prSet custT="1"/>
      <dgm:spPr/>
      <dgm:t>
        <a:bodyPr/>
        <a:lstStyle/>
        <a:p>
          <a:r>
            <a:rPr lang="ru-RU" sz="2800" b="1" i="0" dirty="0" err="1" smtClean="0"/>
            <a:t>ПИтер</a:t>
          </a:r>
          <a:endParaRPr lang="ru-RU" sz="2800" b="1" i="0" dirty="0"/>
        </a:p>
      </dgm:t>
    </dgm:pt>
    <dgm:pt modelId="{25E765D3-7DDA-4CE1-8F79-9C1CD49DC628}" type="parTrans" cxnId="{FFF39E3A-8FEF-455D-A6EB-F7556018D204}">
      <dgm:prSet/>
      <dgm:spPr/>
      <dgm:t>
        <a:bodyPr/>
        <a:lstStyle/>
        <a:p>
          <a:endParaRPr lang="ru-RU"/>
        </a:p>
      </dgm:t>
    </dgm:pt>
    <dgm:pt modelId="{BAFD3386-5E88-4B0C-8BD9-F52ED0D20172}" type="sibTrans" cxnId="{FFF39E3A-8FEF-455D-A6EB-F7556018D204}">
      <dgm:prSet/>
      <dgm:spPr/>
      <dgm:t>
        <a:bodyPr/>
        <a:lstStyle/>
        <a:p>
          <a:endParaRPr lang="ru-RU"/>
        </a:p>
      </dgm:t>
    </dgm:pt>
    <dgm:pt modelId="{9E1587DA-8CB1-4D74-8554-9FC2359A6D2C}">
      <dgm:prSet custT="1"/>
      <dgm:spPr/>
      <dgm:t>
        <a:bodyPr/>
        <a:lstStyle/>
        <a:p>
          <a:r>
            <a:rPr lang="ru-RU" sz="2800" b="1" i="0" dirty="0" smtClean="0"/>
            <a:t>Мир в гранях кристаллов</a:t>
          </a:r>
          <a:endParaRPr lang="ru-RU" sz="2800" b="0" i="0" dirty="0"/>
        </a:p>
      </dgm:t>
    </dgm:pt>
    <dgm:pt modelId="{3F9FC094-4796-4D29-B07A-F741D89D5C84}" type="parTrans" cxnId="{346A928D-1130-4516-9EB3-48C666656F60}">
      <dgm:prSet/>
      <dgm:spPr/>
      <dgm:t>
        <a:bodyPr/>
        <a:lstStyle/>
        <a:p>
          <a:endParaRPr lang="ru-RU"/>
        </a:p>
      </dgm:t>
    </dgm:pt>
    <dgm:pt modelId="{4EA9291E-AE25-4CB2-BFA4-4ED30C4B0E39}" type="sibTrans" cxnId="{346A928D-1130-4516-9EB3-48C666656F60}">
      <dgm:prSet/>
      <dgm:spPr/>
      <dgm:t>
        <a:bodyPr/>
        <a:lstStyle/>
        <a:p>
          <a:endParaRPr lang="ru-RU"/>
        </a:p>
      </dgm:t>
    </dgm:pt>
    <dgm:pt modelId="{F91C4FD8-4C4C-4DAB-B1EA-961D67F25000}">
      <dgm:prSet custT="1"/>
      <dgm:spPr/>
      <dgm:t>
        <a:bodyPr/>
        <a:lstStyle/>
        <a:p>
          <a:r>
            <a:rPr lang="ru-RU" sz="2800" b="1" i="0" dirty="0" smtClean="0"/>
            <a:t>Робототехника-</a:t>
          </a:r>
          <a:r>
            <a:rPr lang="en-US" sz="2800" b="1" i="0" dirty="0" smtClean="0"/>
            <a:t>XXI</a:t>
          </a:r>
          <a:endParaRPr lang="ru-RU" sz="2800" b="0" i="0" dirty="0"/>
        </a:p>
      </dgm:t>
    </dgm:pt>
    <dgm:pt modelId="{0716160E-F22D-4A5A-8ACA-5788D32BF248}" type="parTrans" cxnId="{3C387487-3164-4CF8-B753-547F9531BA9C}">
      <dgm:prSet/>
      <dgm:spPr/>
      <dgm:t>
        <a:bodyPr/>
        <a:lstStyle/>
        <a:p>
          <a:endParaRPr lang="ru-RU"/>
        </a:p>
      </dgm:t>
    </dgm:pt>
    <dgm:pt modelId="{8AF4B3B6-EB4E-409C-AAF5-4B03B2F5F440}" type="sibTrans" cxnId="{3C387487-3164-4CF8-B753-547F9531BA9C}">
      <dgm:prSet/>
      <dgm:spPr/>
      <dgm:t>
        <a:bodyPr/>
        <a:lstStyle/>
        <a:p>
          <a:endParaRPr lang="ru-RU"/>
        </a:p>
      </dgm:t>
    </dgm:pt>
    <dgm:pt modelId="{538ACAA0-1743-4984-9C08-8B3CA25F8C7E}">
      <dgm:prSet custT="1"/>
      <dgm:spPr/>
      <dgm:t>
        <a:bodyPr/>
        <a:lstStyle/>
        <a:p>
          <a:r>
            <a:rPr lang="ru-RU" sz="2800" b="1" i="0" dirty="0" err="1" smtClean="0"/>
            <a:t>Нанобиотехнологическая</a:t>
          </a:r>
          <a:r>
            <a:rPr lang="ru-RU" sz="2800" b="1" i="0" dirty="0" smtClean="0"/>
            <a:t> викторина «</a:t>
          </a:r>
          <a:r>
            <a:rPr lang="ru-RU" sz="2800" b="1" i="0" dirty="0" err="1" smtClean="0"/>
            <a:t>Нанобабочки</a:t>
          </a:r>
          <a:r>
            <a:rPr lang="ru-RU" sz="2800" b="1" i="0" dirty="0" smtClean="0"/>
            <a:t>»</a:t>
          </a:r>
          <a:endParaRPr lang="ru-RU" sz="2800" b="0" i="0" dirty="0"/>
        </a:p>
      </dgm:t>
    </dgm:pt>
    <dgm:pt modelId="{86DB15EE-A84F-4DAE-9291-794E49B21E40}" type="parTrans" cxnId="{E86184CD-C401-49F6-A745-21CB595A7ABC}">
      <dgm:prSet/>
      <dgm:spPr/>
      <dgm:t>
        <a:bodyPr/>
        <a:lstStyle/>
        <a:p>
          <a:endParaRPr lang="ru-RU"/>
        </a:p>
      </dgm:t>
    </dgm:pt>
    <dgm:pt modelId="{0ADFD069-0B1A-4108-9554-05FA4951248A}" type="sibTrans" cxnId="{E86184CD-C401-49F6-A745-21CB595A7ABC}">
      <dgm:prSet/>
      <dgm:spPr/>
      <dgm:t>
        <a:bodyPr/>
        <a:lstStyle/>
        <a:p>
          <a:endParaRPr lang="ru-RU"/>
        </a:p>
      </dgm:t>
    </dgm:pt>
    <dgm:pt modelId="{55FC94E7-36EB-4B1A-BC04-563A3C20AC94}">
      <dgm:prSet custT="1"/>
      <dgm:spPr/>
      <dgm:t>
        <a:bodyPr/>
        <a:lstStyle/>
        <a:p>
          <a:r>
            <a:rPr lang="ru-RU" sz="2800" b="1" i="0" dirty="0" smtClean="0"/>
            <a:t>Бизнес-цикл</a:t>
          </a:r>
          <a:endParaRPr lang="ru-RU" sz="2800" b="1" i="0" dirty="0"/>
        </a:p>
      </dgm:t>
    </dgm:pt>
    <dgm:pt modelId="{F07E3465-30A5-4153-935E-8A393869C50A}" type="parTrans" cxnId="{7B57F794-8B53-4890-8CEC-F837C295BB3B}">
      <dgm:prSet/>
      <dgm:spPr/>
      <dgm:t>
        <a:bodyPr/>
        <a:lstStyle/>
        <a:p>
          <a:endParaRPr lang="ru-RU"/>
        </a:p>
      </dgm:t>
    </dgm:pt>
    <dgm:pt modelId="{61C2FB7A-93EC-4C3E-8E8F-49622C3B6395}" type="sibTrans" cxnId="{7B57F794-8B53-4890-8CEC-F837C295BB3B}">
      <dgm:prSet/>
      <dgm:spPr/>
      <dgm:t>
        <a:bodyPr/>
        <a:lstStyle/>
        <a:p>
          <a:endParaRPr lang="ru-RU"/>
        </a:p>
      </dgm:t>
    </dgm:pt>
    <dgm:pt modelId="{C72594CD-F410-4A20-97DB-9B43F4D6BA0D}">
      <dgm:prSet custT="1"/>
      <dgm:spPr/>
      <dgm:t>
        <a:bodyPr/>
        <a:lstStyle/>
        <a:p>
          <a:r>
            <a:rPr lang="ru-RU" sz="2000" b="1" i="0" dirty="0" smtClean="0"/>
            <a:t>Сетевая научно-практическая конференция </a:t>
          </a:r>
          <a:br>
            <a:rPr lang="ru-RU" sz="2000" b="1" i="0" dirty="0" smtClean="0"/>
          </a:br>
          <a:r>
            <a:rPr lang="ru-RU" sz="2000" b="1" i="0" dirty="0" smtClean="0"/>
            <a:t>«Мир и я: стратегия открытий и преобразований». </a:t>
          </a:r>
          <a:endParaRPr lang="ru-RU" sz="2000" b="0" i="0" dirty="0"/>
        </a:p>
      </dgm:t>
    </dgm:pt>
    <dgm:pt modelId="{D7EDF179-8F52-4757-8916-051D910E4DC9}" type="sibTrans" cxnId="{E43CC909-E2B5-41A8-A79B-10946A36A0BF}">
      <dgm:prSet/>
      <dgm:spPr/>
      <dgm:t>
        <a:bodyPr/>
        <a:lstStyle/>
        <a:p>
          <a:endParaRPr lang="ru-RU"/>
        </a:p>
      </dgm:t>
    </dgm:pt>
    <dgm:pt modelId="{2AE9D074-5AAD-47E8-A526-38C90991D8AF}" type="parTrans" cxnId="{E43CC909-E2B5-41A8-A79B-10946A36A0BF}">
      <dgm:prSet/>
      <dgm:spPr/>
      <dgm:t>
        <a:bodyPr/>
        <a:lstStyle/>
        <a:p>
          <a:endParaRPr lang="ru-RU"/>
        </a:p>
      </dgm:t>
    </dgm:pt>
    <dgm:pt modelId="{9F6D83E6-EEF4-48E6-A8D2-BAFAE80C5646}">
      <dgm:prSet custT="1"/>
      <dgm:spPr/>
      <dgm:t>
        <a:bodyPr/>
        <a:lstStyle/>
        <a:p>
          <a:r>
            <a:rPr lang="ru-RU" sz="2800" b="1" i="0" dirty="0" err="1" smtClean="0"/>
            <a:t>Инфографика</a:t>
          </a:r>
          <a:endParaRPr lang="ru-RU" sz="2800" b="1" i="0" dirty="0"/>
        </a:p>
      </dgm:t>
    </dgm:pt>
    <dgm:pt modelId="{DDA12EB9-94BD-415D-BABA-BB0CAC041B39}" type="sibTrans" cxnId="{716556D0-A1EA-4479-8C08-39B1191117CA}">
      <dgm:prSet/>
      <dgm:spPr/>
      <dgm:t>
        <a:bodyPr/>
        <a:lstStyle/>
        <a:p>
          <a:endParaRPr lang="ru-RU"/>
        </a:p>
      </dgm:t>
    </dgm:pt>
    <dgm:pt modelId="{DB6411A3-01D7-4F8C-9301-3566BE550BFF}" type="parTrans" cxnId="{716556D0-A1EA-4479-8C08-39B1191117CA}">
      <dgm:prSet/>
      <dgm:spPr/>
      <dgm:t>
        <a:bodyPr/>
        <a:lstStyle/>
        <a:p>
          <a:endParaRPr lang="ru-RU"/>
        </a:p>
      </dgm:t>
    </dgm:pt>
    <dgm:pt modelId="{2036C316-D7C1-430B-B588-1F9B380098A8}">
      <dgm:prSet custT="1"/>
      <dgm:spPr/>
      <dgm:t>
        <a:bodyPr/>
        <a:lstStyle/>
        <a:p>
          <a:r>
            <a:rPr lang="ru-RU" sz="2800" b="1" i="0" dirty="0" smtClean="0"/>
            <a:t>Баланс</a:t>
          </a:r>
          <a:endParaRPr lang="ru-RU" sz="2800" b="0" i="0" dirty="0"/>
        </a:p>
      </dgm:t>
    </dgm:pt>
    <dgm:pt modelId="{C82309A4-C294-41FE-B046-977B2F463BA0}" type="sibTrans" cxnId="{CCBC7E54-26D9-4CD5-87D1-0BBD4730C4F9}">
      <dgm:prSet/>
      <dgm:spPr/>
      <dgm:t>
        <a:bodyPr/>
        <a:lstStyle/>
        <a:p>
          <a:endParaRPr lang="ru-RU"/>
        </a:p>
      </dgm:t>
    </dgm:pt>
    <dgm:pt modelId="{9C5B64E9-E860-4F28-8D15-831AE87A3998}" type="parTrans" cxnId="{CCBC7E54-26D9-4CD5-87D1-0BBD4730C4F9}">
      <dgm:prSet/>
      <dgm:spPr/>
      <dgm:t>
        <a:bodyPr/>
        <a:lstStyle/>
        <a:p>
          <a:endParaRPr lang="ru-RU"/>
        </a:p>
      </dgm:t>
    </dgm:pt>
    <dgm:pt modelId="{D0E0474B-701F-47AD-8D5D-E2CC3A14F6DF}" type="pres">
      <dgm:prSet presAssocID="{30C8CE37-68CE-4D22-96C9-89FFCDB5B25F}" presName="linear" presStyleCnt="0">
        <dgm:presLayoutVars>
          <dgm:dir/>
          <dgm:resizeHandles val="exact"/>
        </dgm:presLayoutVars>
      </dgm:prSet>
      <dgm:spPr/>
      <dgm:t>
        <a:bodyPr/>
        <a:lstStyle/>
        <a:p>
          <a:endParaRPr lang="ru-RU"/>
        </a:p>
      </dgm:t>
    </dgm:pt>
    <dgm:pt modelId="{F24C46AF-D68C-40F4-A73B-CB6C012C055E}" type="pres">
      <dgm:prSet presAssocID="{102A655A-9D60-4F83-9F9C-45E49A16675C}" presName="comp" presStyleCnt="0"/>
      <dgm:spPr/>
    </dgm:pt>
    <dgm:pt modelId="{E5315868-515C-43B7-8F8E-5194E2BE8D3B}" type="pres">
      <dgm:prSet presAssocID="{102A655A-9D60-4F83-9F9C-45E49A16675C}" presName="box" presStyleLbl="node1" presStyleIdx="0" presStyleCnt="9" custLinFactNeighborX="2052"/>
      <dgm:spPr/>
      <dgm:t>
        <a:bodyPr/>
        <a:lstStyle/>
        <a:p>
          <a:endParaRPr lang="ru-RU"/>
        </a:p>
      </dgm:t>
    </dgm:pt>
    <dgm:pt modelId="{1BC7CE75-C57F-4FFD-89E0-50FA573116D7}" type="pres">
      <dgm:prSet presAssocID="{102A655A-9D60-4F83-9F9C-45E49A16675C}" presName="img" presStyleLbl="fgImgPlace1" presStyleIdx="0" presStyleCnt="9" custScaleX="35357" custLinFactNeighborX="-30065" custLinFactNeighborY="1975"/>
      <dgm:spPr>
        <a:blipFill rotWithShape="0">
          <a:blip xmlns:r="http://schemas.openxmlformats.org/officeDocument/2006/relationships" r:embed="rId1"/>
          <a:stretch>
            <a:fillRect/>
          </a:stretch>
        </a:blipFill>
      </dgm:spPr>
    </dgm:pt>
    <dgm:pt modelId="{50DEDC0F-EC01-49E0-8ACC-2F71DB178579}" type="pres">
      <dgm:prSet presAssocID="{102A655A-9D60-4F83-9F9C-45E49A16675C}" presName="text" presStyleLbl="node1" presStyleIdx="0" presStyleCnt="9">
        <dgm:presLayoutVars>
          <dgm:bulletEnabled val="1"/>
        </dgm:presLayoutVars>
      </dgm:prSet>
      <dgm:spPr/>
      <dgm:t>
        <a:bodyPr/>
        <a:lstStyle/>
        <a:p>
          <a:endParaRPr lang="ru-RU"/>
        </a:p>
      </dgm:t>
    </dgm:pt>
    <dgm:pt modelId="{F03B2632-BE49-41B0-9330-E3909AA89905}" type="pres">
      <dgm:prSet presAssocID="{40231DC4-39BD-49FB-BC50-7007FAAF27A8}" presName="spacer" presStyleCnt="0"/>
      <dgm:spPr/>
    </dgm:pt>
    <dgm:pt modelId="{1E87F45E-85E6-47C1-9CE9-769B03AD6865}" type="pres">
      <dgm:prSet presAssocID="{6CF75030-9322-4D01-A26A-BFEAE9B82B28}" presName="comp" presStyleCnt="0"/>
      <dgm:spPr/>
    </dgm:pt>
    <dgm:pt modelId="{A10CECA9-2E67-4621-81A7-6FFFCE92BEEF}" type="pres">
      <dgm:prSet presAssocID="{6CF75030-9322-4D01-A26A-BFEAE9B82B28}" presName="box" presStyleLbl="node1" presStyleIdx="1" presStyleCnt="9"/>
      <dgm:spPr/>
      <dgm:t>
        <a:bodyPr/>
        <a:lstStyle/>
        <a:p>
          <a:endParaRPr lang="ru-RU"/>
        </a:p>
      </dgm:t>
    </dgm:pt>
    <dgm:pt modelId="{D5F4328D-6D8F-48EF-93FB-710AD9E98211}" type="pres">
      <dgm:prSet presAssocID="{6CF75030-9322-4D01-A26A-BFEAE9B82B28}" presName="img" presStyleLbl="fgImgPlace1" presStyleIdx="1" presStyleCnt="9" custScaleX="43945" custLinFactNeighborX="-32519"/>
      <dgm:spPr>
        <a:blipFill rotWithShape="0">
          <a:blip xmlns:r="http://schemas.openxmlformats.org/officeDocument/2006/relationships" r:embed="rId2"/>
          <a:stretch>
            <a:fillRect/>
          </a:stretch>
        </a:blipFill>
      </dgm:spPr>
    </dgm:pt>
    <dgm:pt modelId="{4E07D11F-2D3D-4AC5-81A3-6645B4B50F8B}" type="pres">
      <dgm:prSet presAssocID="{6CF75030-9322-4D01-A26A-BFEAE9B82B28}" presName="text" presStyleLbl="node1" presStyleIdx="1" presStyleCnt="9">
        <dgm:presLayoutVars>
          <dgm:bulletEnabled val="1"/>
        </dgm:presLayoutVars>
      </dgm:prSet>
      <dgm:spPr/>
      <dgm:t>
        <a:bodyPr/>
        <a:lstStyle/>
        <a:p>
          <a:endParaRPr lang="ru-RU"/>
        </a:p>
      </dgm:t>
    </dgm:pt>
    <dgm:pt modelId="{EDD8A5AD-3A4C-45C2-80FC-FDD95E809427}" type="pres">
      <dgm:prSet presAssocID="{BAFD3386-5E88-4B0C-8BD9-F52ED0D20172}" presName="spacer" presStyleCnt="0"/>
      <dgm:spPr/>
    </dgm:pt>
    <dgm:pt modelId="{8D3AECBA-DBCC-4E35-A54C-154B33119106}" type="pres">
      <dgm:prSet presAssocID="{9E1587DA-8CB1-4D74-8554-9FC2359A6D2C}" presName="comp" presStyleCnt="0"/>
      <dgm:spPr/>
    </dgm:pt>
    <dgm:pt modelId="{FCB56011-A58F-4E50-9E51-4B2B2A976580}" type="pres">
      <dgm:prSet presAssocID="{9E1587DA-8CB1-4D74-8554-9FC2359A6D2C}" presName="box" presStyleLbl="node1" presStyleIdx="2" presStyleCnt="9"/>
      <dgm:spPr/>
      <dgm:t>
        <a:bodyPr/>
        <a:lstStyle/>
        <a:p>
          <a:endParaRPr lang="ru-RU"/>
        </a:p>
      </dgm:t>
    </dgm:pt>
    <dgm:pt modelId="{43964E43-2B72-4928-BD46-020FF05DD550}" type="pres">
      <dgm:prSet presAssocID="{9E1587DA-8CB1-4D74-8554-9FC2359A6D2C}" presName="img" presStyleLbl="fgImgPlace1" presStyleIdx="2" presStyleCnt="9" custScaleX="42717" custLinFactNeighborX="-31905" custLinFactNeighborY="1974"/>
      <dgm:spPr>
        <a:blipFill rotWithShape="0">
          <a:blip xmlns:r="http://schemas.openxmlformats.org/officeDocument/2006/relationships" r:embed="rId3"/>
          <a:stretch>
            <a:fillRect/>
          </a:stretch>
        </a:blipFill>
      </dgm:spPr>
    </dgm:pt>
    <dgm:pt modelId="{F002B54E-FBD9-4BFA-9AC7-25C93C53AF62}" type="pres">
      <dgm:prSet presAssocID="{9E1587DA-8CB1-4D74-8554-9FC2359A6D2C}" presName="text" presStyleLbl="node1" presStyleIdx="2" presStyleCnt="9">
        <dgm:presLayoutVars>
          <dgm:bulletEnabled val="1"/>
        </dgm:presLayoutVars>
      </dgm:prSet>
      <dgm:spPr/>
      <dgm:t>
        <a:bodyPr/>
        <a:lstStyle/>
        <a:p>
          <a:endParaRPr lang="ru-RU"/>
        </a:p>
      </dgm:t>
    </dgm:pt>
    <dgm:pt modelId="{19D3FA6E-815C-495C-856F-0672CB922EE3}" type="pres">
      <dgm:prSet presAssocID="{4EA9291E-AE25-4CB2-BFA4-4ED30C4B0E39}" presName="spacer" presStyleCnt="0"/>
      <dgm:spPr/>
    </dgm:pt>
    <dgm:pt modelId="{DB54F839-D967-418D-92E4-D3FF6D78474E}" type="pres">
      <dgm:prSet presAssocID="{9F6D83E6-EEF4-48E6-A8D2-BAFAE80C5646}" presName="comp" presStyleCnt="0"/>
      <dgm:spPr/>
    </dgm:pt>
    <dgm:pt modelId="{8CD5732F-97C4-43FE-8CAE-99F76F5140A6}" type="pres">
      <dgm:prSet presAssocID="{9F6D83E6-EEF4-48E6-A8D2-BAFAE80C5646}" presName="box" presStyleLbl="node1" presStyleIdx="3" presStyleCnt="9" custLinFactNeighborX="2052"/>
      <dgm:spPr/>
      <dgm:t>
        <a:bodyPr/>
        <a:lstStyle/>
        <a:p>
          <a:endParaRPr lang="ru-RU"/>
        </a:p>
      </dgm:t>
    </dgm:pt>
    <dgm:pt modelId="{438815FA-D557-457A-9BE0-38F2BDD20F71}" type="pres">
      <dgm:prSet presAssocID="{9F6D83E6-EEF4-48E6-A8D2-BAFAE80C5646}" presName="img" presStyleLbl="fgImgPlace1" presStyleIdx="3" presStyleCnt="9" custScaleX="37808" custLinFactNeighborX="-30678" custLinFactNeighborY="1975"/>
      <dgm:spPr>
        <a:blipFill rotWithShape="0">
          <a:blip xmlns:r="http://schemas.openxmlformats.org/officeDocument/2006/relationships" r:embed="rId4"/>
          <a:stretch>
            <a:fillRect/>
          </a:stretch>
        </a:blipFill>
      </dgm:spPr>
    </dgm:pt>
    <dgm:pt modelId="{8BD49859-D493-4C44-991F-489828941978}" type="pres">
      <dgm:prSet presAssocID="{9F6D83E6-EEF4-48E6-A8D2-BAFAE80C5646}" presName="text" presStyleLbl="node1" presStyleIdx="3" presStyleCnt="9">
        <dgm:presLayoutVars>
          <dgm:bulletEnabled val="1"/>
        </dgm:presLayoutVars>
      </dgm:prSet>
      <dgm:spPr/>
      <dgm:t>
        <a:bodyPr/>
        <a:lstStyle/>
        <a:p>
          <a:endParaRPr lang="ru-RU"/>
        </a:p>
      </dgm:t>
    </dgm:pt>
    <dgm:pt modelId="{2DE0B7AC-191E-4A82-A5FC-6EBCA25991ED}" type="pres">
      <dgm:prSet presAssocID="{DDA12EB9-94BD-415D-BABA-BB0CAC041B39}" presName="spacer" presStyleCnt="0"/>
      <dgm:spPr/>
    </dgm:pt>
    <dgm:pt modelId="{ACC556F7-D582-49D9-9D4D-545A70B25F26}" type="pres">
      <dgm:prSet presAssocID="{55FC94E7-36EB-4B1A-BC04-563A3C20AC94}" presName="comp" presStyleCnt="0"/>
      <dgm:spPr/>
    </dgm:pt>
    <dgm:pt modelId="{DFF6FAB6-6DD5-4CBA-AF77-86819F9A8763}" type="pres">
      <dgm:prSet presAssocID="{55FC94E7-36EB-4B1A-BC04-563A3C20AC94}" presName="box" presStyleLbl="node1" presStyleIdx="4" presStyleCnt="9"/>
      <dgm:spPr/>
      <dgm:t>
        <a:bodyPr/>
        <a:lstStyle/>
        <a:p>
          <a:endParaRPr lang="ru-RU"/>
        </a:p>
      </dgm:t>
    </dgm:pt>
    <dgm:pt modelId="{2FDA9738-1766-45AB-BF1A-A17047FC7E88}" type="pres">
      <dgm:prSet presAssocID="{55FC94E7-36EB-4B1A-BC04-563A3C20AC94}" presName="img" presStyleLbl="fgImgPlace1" presStyleIdx="4" presStyleCnt="9" custScaleX="45173" custLinFactNeighborX="-31292" custLinFactNeighborY="1975"/>
      <dgm:spPr>
        <a:blipFill rotWithShape="0">
          <a:blip xmlns:r="http://schemas.openxmlformats.org/officeDocument/2006/relationships" r:embed="rId5"/>
          <a:stretch>
            <a:fillRect/>
          </a:stretch>
        </a:blipFill>
      </dgm:spPr>
    </dgm:pt>
    <dgm:pt modelId="{136BB35A-271A-4917-9B6B-04A1FF9C6DA6}" type="pres">
      <dgm:prSet presAssocID="{55FC94E7-36EB-4B1A-BC04-563A3C20AC94}" presName="text" presStyleLbl="node1" presStyleIdx="4" presStyleCnt="9">
        <dgm:presLayoutVars>
          <dgm:bulletEnabled val="1"/>
        </dgm:presLayoutVars>
      </dgm:prSet>
      <dgm:spPr/>
      <dgm:t>
        <a:bodyPr/>
        <a:lstStyle/>
        <a:p>
          <a:endParaRPr lang="ru-RU"/>
        </a:p>
      </dgm:t>
    </dgm:pt>
    <dgm:pt modelId="{4E0C3366-0953-454E-A1C1-CAE224DF5957}" type="pres">
      <dgm:prSet presAssocID="{61C2FB7A-93EC-4C3E-8E8F-49622C3B6395}" presName="spacer" presStyleCnt="0"/>
      <dgm:spPr/>
    </dgm:pt>
    <dgm:pt modelId="{4E5F5EEC-04DB-4597-B6EC-A09B3CFC6591}" type="pres">
      <dgm:prSet presAssocID="{2036C316-D7C1-430B-B588-1F9B380098A8}" presName="comp" presStyleCnt="0"/>
      <dgm:spPr/>
    </dgm:pt>
    <dgm:pt modelId="{50CD4BFF-DEEA-4F41-A125-E94307F77550}" type="pres">
      <dgm:prSet presAssocID="{2036C316-D7C1-430B-B588-1F9B380098A8}" presName="box" presStyleLbl="node1" presStyleIdx="5" presStyleCnt="9"/>
      <dgm:spPr/>
      <dgm:t>
        <a:bodyPr/>
        <a:lstStyle/>
        <a:p>
          <a:endParaRPr lang="ru-RU"/>
        </a:p>
      </dgm:t>
    </dgm:pt>
    <dgm:pt modelId="{6120E8E4-6656-49CF-81A5-0D46BFB80BD4}" type="pres">
      <dgm:prSet presAssocID="{2036C316-D7C1-430B-B588-1F9B380098A8}" presName="img" presStyleLbl="fgImgPlace1" presStyleIdx="5" presStyleCnt="9" custScaleX="41491" custLinFactNeighborX="-28837" custLinFactNeighborY="-1975"/>
      <dgm:spPr>
        <a:blipFill rotWithShape="0">
          <a:blip xmlns:r="http://schemas.openxmlformats.org/officeDocument/2006/relationships" r:embed="rId6"/>
          <a:stretch>
            <a:fillRect/>
          </a:stretch>
        </a:blipFill>
      </dgm:spPr>
    </dgm:pt>
    <dgm:pt modelId="{7743143E-D9C0-49A5-ACC2-D7AE3A8A3C71}" type="pres">
      <dgm:prSet presAssocID="{2036C316-D7C1-430B-B588-1F9B380098A8}" presName="text" presStyleLbl="node1" presStyleIdx="5" presStyleCnt="9">
        <dgm:presLayoutVars>
          <dgm:bulletEnabled val="1"/>
        </dgm:presLayoutVars>
      </dgm:prSet>
      <dgm:spPr/>
      <dgm:t>
        <a:bodyPr/>
        <a:lstStyle/>
        <a:p>
          <a:endParaRPr lang="ru-RU"/>
        </a:p>
      </dgm:t>
    </dgm:pt>
    <dgm:pt modelId="{F95309F8-BAC0-4F7E-AACB-669397D86250}" type="pres">
      <dgm:prSet presAssocID="{C82309A4-C294-41FE-B046-977B2F463BA0}" presName="spacer" presStyleCnt="0"/>
      <dgm:spPr/>
    </dgm:pt>
    <dgm:pt modelId="{606942AB-0738-4952-9361-81791F3158D3}" type="pres">
      <dgm:prSet presAssocID="{F91C4FD8-4C4C-4DAB-B1EA-961D67F25000}" presName="comp" presStyleCnt="0"/>
      <dgm:spPr/>
    </dgm:pt>
    <dgm:pt modelId="{75A0C77F-F590-4541-B630-A8575736E3E1}" type="pres">
      <dgm:prSet presAssocID="{F91C4FD8-4C4C-4DAB-B1EA-961D67F25000}" presName="box" presStyleLbl="node1" presStyleIdx="6" presStyleCnt="9"/>
      <dgm:spPr/>
      <dgm:t>
        <a:bodyPr/>
        <a:lstStyle/>
        <a:p>
          <a:endParaRPr lang="ru-RU"/>
        </a:p>
      </dgm:t>
    </dgm:pt>
    <dgm:pt modelId="{A706D4F9-9EC5-4E87-A2F7-4182CED2AC09}" type="pres">
      <dgm:prSet presAssocID="{F91C4FD8-4C4C-4DAB-B1EA-961D67F25000}" presName="img" presStyleLbl="fgImgPlace1" presStyleIdx="6" presStyleCnt="9" custScaleX="42718" custLinFactNeighborX="-31292"/>
      <dgm:spPr>
        <a:blipFill rotWithShape="0">
          <a:blip xmlns:r="http://schemas.openxmlformats.org/officeDocument/2006/relationships" r:embed="rId7"/>
          <a:stretch>
            <a:fillRect/>
          </a:stretch>
        </a:blipFill>
      </dgm:spPr>
    </dgm:pt>
    <dgm:pt modelId="{87383AE9-4F66-4A55-921E-981BBF26E3DB}" type="pres">
      <dgm:prSet presAssocID="{F91C4FD8-4C4C-4DAB-B1EA-961D67F25000}" presName="text" presStyleLbl="node1" presStyleIdx="6" presStyleCnt="9">
        <dgm:presLayoutVars>
          <dgm:bulletEnabled val="1"/>
        </dgm:presLayoutVars>
      </dgm:prSet>
      <dgm:spPr/>
      <dgm:t>
        <a:bodyPr/>
        <a:lstStyle/>
        <a:p>
          <a:endParaRPr lang="ru-RU"/>
        </a:p>
      </dgm:t>
    </dgm:pt>
    <dgm:pt modelId="{626CB451-7E54-4B51-B938-06935CCA30E7}" type="pres">
      <dgm:prSet presAssocID="{8AF4B3B6-EB4E-409C-AAF5-4B03B2F5F440}" presName="spacer" presStyleCnt="0"/>
      <dgm:spPr/>
    </dgm:pt>
    <dgm:pt modelId="{B26C4571-5239-44E6-A7F7-4D18F587CE34}" type="pres">
      <dgm:prSet presAssocID="{538ACAA0-1743-4984-9C08-8B3CA25F8C7E}" presName="comp" presStyleCnt="0"/>
      <dgm:spPr/>
    </dgm:pt>
    <dgm:pt modelId="{3BBE4BBA-FDB7-4BD6-BF8F-347723B8A861}" type="pres">
      <dgm:prSet presAssocID="{538ACAA0-1743-4984-9C08-8B3CA25F8C7E}" presName="box" presStyleLbl="node1" presStyleIdx="7" presStyleCnt="9"/>
      <dgm:spPr/>
      <dgm:t>
        <a:bodyPr/>
        <a:lstStyle/>
        <a:p>
          <a:endParaRPr lang="ru-RU"/>
        </a:p>
      </dgm:t>
    </dgm:pt>
    <dgm:pt modelId="{D9D1B1AF-D110-401E-9600-FAE9F7ACFAAE}" type="pres">
      <dgm:prSet presAssocID="{538ACAA0-1743-4984-9C08-8B3CA25F8C7E}" presName="img" presStyleLbl="fgImgPlace1" presStyleIdx="7" presStyleCnt="9" custScaleX="43945" custLinFactNeighborX="-33746" custLinFactNeighborY="1975"/>
      <dgm:spPr>
        <a:blipFill rotWithShape="0">
          <a:blip xmlns:r="http://schemas.openxmlformats.org/officeDocument/2006/relationships" r:embed="rId8"/>
          <a:stretch>
            <a:fillRect/>
          </a:stretch>
        </a:blipFill>
      </dgm:spPr>
    </dgm:pt>
    <dgm:pt modelId="{3B6401B3-4B95-4440-BBAB-F32D32B88866}" type="pres">
      <dgm:prSet presAssocID="{538ACAA0-1743-4984-9C08-8B3CA25F8C7E}" presName="text" presStyleLbl="node1" presStyleIdx="7" presStyleCnt="9">
        <dgm:presLayoutVars>
          <dgm:bulletEnabled val="1"/>
        </dgm:presLayoutVars>
      </dgm:prSet>
      <dgm:spPr/>
      <dgm:t>
        <a:bodyPr/>
        <a:lstStyle/>
        <a:p>
          <a:endParaRPr lang="ru-RU"/>
        </a:p>
      </dgm:t>
    </dgm:pt>
    <dgm:pt modelId="{EA611A35-F924-4C18-B413-4C70C0F34132}" type="pres">
      <dgm:prSet presAssocID="{0ADFD069-0B1A-4108-9554-05FA4951248A}" presName="spacer" presStyleCnt="0"/>
      <dgm:spPr/>
    </dgm:pt>
    <dgm:pt modelId="{30D44D51-25DD-4423-8E46-6054C3D43319}" type="pres">
      <dgm:prSet presAssocID="{C72594CD-F410-4A20-97DB-9B43F4D6BA0D}" presName="comp" presStyleCnt="0"/>
      <dgm:spPr/>
    </dgm:pt>
    <dgm:pt modelId="{5B126072-4F94-453B-88F7-3DA88ECDA594}" type="pres">
      <dgm:prSet presAssocID="{C72594CD-F410-4A20-97DB-9B43F4D6BA0D}" presName="box" presStyleLbl="node1" presStyleIdx="8" presStyleCnt="9"/>
      <dgm:spPr/>
      <dgm:t>
        <a:bodyPr/>
        <a:lstStyle/>
        <a:p>
          <a:endParaRPr lang="ru-RU"/>
        </a:p>
      </dgm:t>
    </dgm:pt>
    <dgm:pt modelId="{8835BE72-124F-4E4B-872B-4558DC6D7EAF}" type="pres">
      <dgm:prSet presAssocID="{C72594CD-F410-4A20-97DB-9B43F4D6BA0D}" presName="img" presStyleLbl="fgImgPlace1" presStyleIdx="8" presStyleCnt="9" custScaleX="41491" custLinFactNeighborX="-29451" custLinFactNeighborY="1975"/>
      <dgm:spPr>
        <a:blipFill rotWithShape="0">
          <a:blip xmlns:r="http://schemas.openxmlformats.org/officeDocument/2006/relationships" r:embed="rId9"/>
          <a:stretch>
            <a:fillRect/>
          </a:stretch>
        </a:blipFill>
      </dgm:spPr>
    </dgm:pt>
    <dgm:pt modelId="{F05B2C0A-0ABB-467C-AC63-C4DE1AE8B3E7}" type="pres">
      <dgm:prSet presAssocID="{C72594CD-F410-4A20-97DB-9B43F4D6BA0D}" presName="text" presStyleLbl="node1" presStyleIdx="8" presStyleCnt="9">
        <dgm:presLayoutVars>
          <dgm:bulletEnabled val="1"/>
        </dgm:presLayoutVars>
      </dgm:prSet>
      <dgm:spPr/>
      <dgm:t>
        <a:bodyPr/>
        <a:lstStyle/>
        <a:p>
          <a:endParaRPr lang="ru-RU"/>
        </a:p>
      </dgm:t>
    </dgm:pt>
  </dgm:ptLst>
  <dgm:cxnLst>
    <dgm:cxn modelId="{528AF5DB-C901-4B14-B023-3706A6B3922C}" type="presOf" srcId="{9E1587DA-8CB1-4D74-8554-9FC2359A6D2C}" destId="{FCB56011-A58F-4E50-9E51-4B2B2A976580}" srcOrd="0" destOrd="0" presId="urn:microsoft.com/office/officeart/2005/8/layout/vList4#1"/>
    <dgm:cxn modelId="{D518A3BF-CD89-45A6-BEF5-AD4EF4CF959D}" type="presOf" srcId="{102A655A-9D60-4F83-9F9C-45E49A16675C}" destId="{50DEDC0F-EC01-49E0-8ACC-2F71DB178579}" srcOrd="1" destOrd="0" presId="urn:microsoft.com/office/officeart/2005/8/layout/vList4#1"/>
    <dgm:cxn modelId="{AB7A59A2-A7D7-42AD-9639-ECE0315BF14D}" type="presOf" srcId="{6CF75030-9322-4D01-A26A-BFEAE9B82B28}" destId="{A10CECA9-2E67-4621-81A7-6FFFCE92BEEF}" srcOrd="0" destOrd="0" presId="urn:microsoft.com/office/officeart/2005/8/layout/vList4#1"/>
    <dgm:cxn modelId="{629F7685-1918-4F65-A48A-188456E96AFE}" type="presOf" srcId="{102A655A-9D60-4F83-9F9C-45E49A16675C}" destId="{E5315868-515C-43B7-8F8E-5194E2BE8D3B}" srcOrd="0" destOrd="0" presId="urn:microsoft.com/office/officeart/2005/8/layout/vList4#1"/>
    <dgm:cxn modelId="{7087F0F2-10E6-4DE1-9E9B-ACACDCF7E307}" type="presOf" srcId="{F91C4FD8-4C4C-4DAB-B1EA-961D67F25000}" destId="{87383AE9-4F66-4A55-921E-981BBF26E3DB}" srcOrd="1" destOrd="0" presId="urn:microsoft.com/office/officeart/2005/8/layout/vList4#1"/>
    <dgm:cxn modelId="{7B57F794-8B53-4890-8CEC-F837C295BB3B}" srcId="{30C8CE37-68CE-4D22-96C9-89FFCDB5B25F}" destId="{55FC94E7-36EB-4B1A-BC04-563A3C20AC94}" srcOrd="4" destOrd="0" parTransId="{F07E3465-30A5-4153-935E-8A393869C50A}" sibTransId="{61C2FB7A-93EC-4C3E-8E8F-49622C3B6395}"/>
    <dgm:cxn modelId="{716556D0-A1EA-4479-8C08-39B1191117CA}" srcId="{30C8CE37-68CE-4D22-96C9-89FFCDB5B25F}" destId="{9F6D83E6-EEF4-48E6-A8D2-BAFAE80C5646}" srcOrd="3" destOrd="0" parTransId="{DB6411A3-01D7-4F8C-9301-3566BE550BFF}" sibTransId="{DDA12EB9-94BD-415D-BABA-BB0CAC041B39}"/>
    <dgm:cxn modelId="{E86184CD-C401-49F6-A745-21CB595A7ABC}" srcId="{30C8CE37-68CE-4D22-96C9-89FFCDB5B25F}" destId="{538ACAA0-1743-4984-9C08-8B3CA25F8C7E}" srcOrd="7" destOrd="0" parTransId="{86DB15EE-A84F-4DAE-9291-794E49B21E40}" sibTransId="{0ADFD069-0B1A-4108-9554-05FA4951248A}"/>
    <dgm:cxn modelId="{541060F6-F262-439E-BAE6-69DE145B49BD}" type="presOf" srcId="{2036C316-D7C1-430B-B588-1F9B380098A8}" destId="{50CD4BFF-DEEA-4F41-A125-E94307F77550}" srcOrd="0" destOrd="0" presId="urn:microsoft.com/office/officeart/2005/8/layout/vList4#1"/>
    <dgm:cxn modelId="{ED134895-9EEC-4BF0-B782-339E19937182}" type="presOf" srcId="{55FC94E7-36EB-4B1A-BC04-563A3C20AC94}" destId="{136BB35A-271A-4917-9B6B-04A1FF9C6DA6}" srcOrd="1" destOrd="0" presId="urn:microsoft.com/office/officeart/2005/8/layout/vList4#1"/>
    <dgm:cxn modelId="{96BFFC05-0EC3-403E-9261-58E88444402D}" type="presOf" srcId="{F91C4FD8-4C4C-4DAB-B1EA-961D67F25000}" destId="{75A0C77F-F590-4541-B630-A8575736E3E1}" srcOrd="0" destOrd="0" presId="urn:microsoft.com/office/officeart/2005/8/layout/vList4#1"/>
    <dgm:cxn modelId="{CCBC7E54-26D9-4CD5-87D1-0BBD4730C4F9}" srcId="{30C8CE37-68CE-4D22-96C9-89FFCDB5B25F}" destId="{2036C316-D7C1-430B-B588-1F9B380098A8}" srcOrd="5" destOrd="0" parTransId="{9C5B64E9-E860-4F28-8D15-831AE87A3998}" sibTransId="{C82309A4-C294-41FE-B046-977B2F463BA0}"/>
    <dgm:cxn modelId="{78FEBB8D-73A6-40D3-B4E0-BFB0CC501262}" type="presOf" srcId="{9F6D83E6-EEF4-48E6-A8D2-BAFAE80C5646}" destId="{8CD5732F-97C4-43FE-8CAE-99F76F5140A6}" srcOrd="0" destOrd="0" presId="urn:microsoft.com/office/officeart/2005/8/layout/vList4#1"/>
    <dgm:cxn modelId="{FFF39E3A-8FEF-455D-A6EB-F7556018D204}" srcId="{30C8CE37-68CE-4D22-96C9-89FFCDB5B25F}" destId="{6CF75030-9322-4D01-A26A-BFEAE9B82B28}" srcOrd="1" destOrd="0" parTransId="{25E765D3-7DDA-4CE1-8F79-9C1CD49DC628}" sibTransId="{BAFD3386-5E88-4B0C-8BD9-F52ED0D20172}"/>
    <dgm:cxn modelId="{346A928D-1130-4516-9EB3-48C666656F60}" srcId="{30C8CE37-68CE-4D22-96C9-89FFCDB5B25F}" destId="{9E1587DA-8CB1-4D74-8554-9FC2359A6D2C}" srcOrd="2" destOrd="0" parTransId="{3F9FC094-4796-4D29-B07A-F741D89D5C84}" sibTransId="{4EA9291E-AE25-4CB2-BFA4-4ED30C4B0E39}"/>
    <dgm:cxn modelId="{A42879E7-1799-4B42-BE28-55C8D587E13C}" type="presOf" srcId="{6CF75030-9322-4D01-A26A-BFEAE9B82B28}" destId="{4E07D11F-2D3D-4AC5-81A3-6645B4B50F8B}" srcOrd="1" destOrd="0" presId="urn:microsoft.com/office/officeart/2005/8/layout/vList4#1"/>
    <dgm:cxn modelId="{B4761E95-4349-4DB7-BD2B-46A75791434F}" type="presOf" srcId="{9E1587DA-8CB1-4D74-8554-9FC2359A6D2C}" destId="{F002B54E-FBD9-4BFA-9AC7-25C93C53AF62}" srcOrd="1" destOrd="0" presId="urn:microsoft.com/office/officeart/2005/8/layout/vList4#1"/>
    <dgm:cxn modelId="{EDDDBCCF-EFE3-48A6-82CA-7E1B30D6D8A2}" type="presOf" srcId="{2036C316-D7C1-430B-B588-1F9B380098A8}" destId="{7743143E-D9C0-49A5-ACC2-D7AE3A8A3C71}" srcOrd="1" destOrd="0" presId="urn:microsoft.com/office/officeart/2005/8/layout/vList4#1"/>
    <dgm:cxn modelId="{4F347CF1-570C-439A-958E-1931676ECD84}" type="presOf" srcId="{538ACAA0-1743-4984-9C08-8B3CA25F8C7E}" destId="{3B6401B3-4B95-4440-BBAB-F32D32B88866}" srcOrd="1" destOrd="0" presId="urn:microsoft.com/office/officeart/2005/8/layout/vList4#1"/>
    <dgm:cxn modelId="{3C387487-3164-4CF8-B753-547F9531BA9C}" srcId="{30C8CE37-68CE-4D22-96C9-89FFCDB5B25F}" destId="{F91C4FD8-4C4C-4DAB-B1EA-961D67F25000}" srcOrd="6" destOrd="0" parTransId="{0716160E-F22D-4A5A-8ACA-5788D32BF248}" sibTransId="{8AF4B3B6-EB4E-409C-AAF5-4B03B2F5F440}"/>
    <dgm:cxn modelId="{3480203B-0CFE-4D03-9482-A3FD83AE96C6}" type="presOf" srcId="{9F6D83E6-EEF4-48E6-A8D2-BAFAE80C5646}" destId="{8BD49859-D493-4C44-991F-489828941978}" srcOrd="1" destOrd="0" presId="urn:microsoft.com/office/officeart/2005/8/layout/vList4#1"/>
    <dgm:cxn modelId="{CAEB25D2-17EE-45BE-BF4B-429FAB586837}" type="presOf" srcId="{30C8CE37-68CE-4D22-96C9-89FFCDB5B25F}" destId="{D0E0474B-701F-47AD-8D5D-E2CC3A14F6DF}" srcOrd="0" destOrd="0" presId="urn:microsoft.com/office/officeart/2005/8/layout/vList4#1"/>
    <dgm:cxn modelId="{E43CC909-E2B5-41A8-A79B-10946A36A0BF}" srcId="{30C8CE37-68CE-4D22-96C9-89FFCDB5B25F}" destId="{C72594CD-F410-4A20-97DB-9B43F4D6BA0D}" srcOrd="8" destOrd="0" parTransId="{2AE9D074-5AAD-47E8-A526-38C90991D8AF}" sibTransId="{D7EDF179-8F52-4757-8916-051D910E4DC9}"/>
    <dgm:cxn modelId="{2E08FBA9-9B11-43CB-8906-74725A3DAC85}" type="presOf" srcId="{C72594CD-F410-4A20-97DB-9B43F4D6BA0D}" destId="{F05B2C0A-0ABB-467C-AC63-C4DE1AE8B3E7}" srcOrd="1" destOrd="0" presId="urn:microsoft.com/office/officeart/2005/8/layout/vList4#1"/>
    <dgm:cxn modelId="{542CCFBD-91A2-455E-8C72-B58E8C3504BB}" type="presOf" srcId="{538ACAA0-1743-4984-9C08-8B3CA25F8C7E}" destId="{3BBE4BBA-FDB7-4BD6-BF8F-347723B8A861}" srcOrd="0" destOrd="0" presId="urn:microsoft.com/office/officeart/2005/8/layout/vList4#1"/>
    <dgm:cxn modelId="{B3CA3592-56D5-4665-B102-DF2B66B73BAC}" srcId="{30C8CE37-68CE-4D22-96C9-89FFCDB5B25F}" destId="{102A655A-9D60-4F83-9F9C-45E49A16675C}" srcOrd="0" destOrd="0" parTransId="{D5DD4148-8E76-4B88-AFC3-CA9628B57C19}" sibTransId="{40231DC4-39BD-49FB-BC50-7007FAAF27A8}"/>
    <dgm:cxn modelId="{F8142120-EA18-48CD-8755-29E541BD72E6}" type="presOf" srcId="{55FC94E7-36EB-4B1A-BC04-563A3C20AC94}" destId="{DFF6FAB6-6DD5-4CBA-AF77-86819F9A8763}" srcOrd="0" destOrd="0" presId="urn:microsoft.com/office/officeart/2005/8/layout/vList4#1"/>
    <dgm:cxn modelId="{1909D047-94F7-470D-83BB-D8214BF2FC41}" type="presOf" srcId="{C72594CD-F410-4A20-97DB-9B43F4D6BA0D}" destId="{5B126072-4F94-453B-88F7-3DA88ECDA594}" srcOrd="0" destOrd="0" presId="urn:microsoft.com/office/officeart/2005/8/layout/vList4#1"/>
    <dgm:cxn modelId="{7E5BFAD6-0A86-439D-9EC8-E80DAF7A1575}" type="presParOf" srcId="{D0E0474B-701F-47AD-8D5D-E2CC3A14F6DF}" destId="{F24C46AF-D68C-40F4-A73B-CB6C012C055E}" srcOrd="0" destOrd="0" presId="urn:microsoft.com/office/officeart/2005/8/layout/vList4#1"/>
    <dgm:cxn modelId="{BA902591-232E-4A63-8AFD-B06CB5A1B7F3}" type="presParOf" srcId="{F24C46AF-D68C-40F4-A73B-CB6C012C055E}" destId="{E5315868-515C-43B7-8F8E-5194E2BE8D3B}" srcOrd="0" destOrd="0" presId="urn:microsoft.com/office/officeart/2005/8/layout/vList4#1"/>
    <dgm:cxn modelId="{4B21E3FE-8987-4A0C-A401-6C68E5236A8E}" type="presParOf" srcId="{F24C46AF-D68C-40F4-A73B-CB6C012C055E}" destId="{1BC7CE75-C57F-4FFD-89E0-50FA573116D7}" srcOrd="1" destOrd="0" presId="urn:microsoft.com/office/officeart/2005/8/layout/vList4#1"/>
    <dgm:cxn modelId="{97BEB0F0-8BC1-47FC-8615-7D4A51BCE57B}" type="presParOf" srcId="{F24C46AF-D68C-40F4-A73B-CB6C012C055E}" destId="{50DEDC0F-EC01-49E0-8ACC-2F71DB178579}" srcOrd="2" destOrd="0" presId="urn:microsoft.com/office/officeart/2005/8/layout/vList4#1"/>
    <dgm:cxn modelId="{EFD87EA8-D82F-44DA-8EB0-961C118DEF3F}" type="presParOf" srcId="{D0E0474B-701F-47AD-8D5D-E2CC3A14F6DF}" destId="{F03B2632-BE49-41B0-9330-E3909AA89905}" srcOrd="1" destOrd="0" presId="urn:microsoft.com/office/officeart/2005/8/layout/vList4#1"/>
    <dgm:cxn modelId="{0A2249EE-EB9A-452E-A060-EDA383A0441E}" type="presParOf" srcId="{D0E0474B-701F-47AD-8D5D-E2CC3A14F6DF}" destId="{1E87F45E-85E6-47C1-9CE9-769B03AD6865}" srcOrd="2" destOrd="0" presId="urn:microsoft.com/office/officeart/2005/8/layout/vList4#1"/>
    <dgm:cxn modelId="{B70C7F18-8501-4310-8BE7-18F956AD2486}" type="presParOf" srcId="{1E87F45E-85E6-47C1-9CE9-769B03AD6865}" destId="{A10CECA9-2E67-4621-81A7-6FFFCE92BEEF}" srcOrd="0" destOrd="0" presId="urn:microsoft.com/office/officeart/2005/8/layout/vList4#1"/>
    <dgm:cxn modelId="{F76B5319-4B6C-4547-AD99-07153310DBA2}" type="presParOf" srcId="{1E87F45E-85E6-47C1-9CE9-769B03AD6865}" destId="{D5F4328D-6D8F-48EF-93FB-710AD9E98211}" srcOrd="1" destOrd="0" presId="urn:microsoft.com/office/officeart/2005/8/layout/vList4#1"/>
    <dgm:cxn modelId="{4D999DF3-AF6B-46DB-AB04-4773BDDA8EE5}" type="presParOf" srcId="{1E87F45E-85E6-47C1-9CE9-769B03AD6865}" destId="{4E07D11F-2D3D-4AC5-81A3-6645B4B50F8B}" srcOrd="2" destOrd="0" presId="urn:microsoft.com/office/officeart/2005/8/layout/vList4#1"/>
    <dgm:cxn modelId="{D339BDFB-7AEA-47CB-B32D-1A0CFF20D532}" type="presParOf" srcId="{D0E0474B-701F-47AD-8D5D-E2CC3A14F6DF}" destId="{EDD8A5AD-3A4C-45C2-80FC-FDD95E809427}" srcOrd="3" destOrd="0" presId="urn:microsoft.com/office/officeart/2005/8/layout/vList4#1"/>
    <dgm:cxn modelId="{67F6A78F-C826-4CF3-BF07-512C104850FF}" type="presParOf" srcId="{D0E0474B-701F-47AD-8D5D-E2CC3A14F6DF}" destId="{8D3AECBA-DBCC-4E35-A54C-154B33119106}" srcOrd="4" destOrd="0" presId="urn:microsoft.com/office/officeart/2005/8/layout/vList4#1"/>
    <dgm:cxn modelId="{95E6B261-702D-4DBB-BF21-672EDCF3B6B3}" type="presParOf" srcId="{8D3AECBA-DBCC-4E35-A54C-154B33119106}" destId="{FCB56011-A58F-4E50-9E51-4B2B2A976580}" srcOrd="0" destOrd="0" presId="urn:microsoft.com/office/officeart/2005/8/layout/vList4#1"/>
    <dgm:cxn modelId="{24D97C24-E2D8-4E8A-9CF9-404BDC617CDB}" type="presParOf" srcId="{8D3AECBA-DBCC-4E35-A54C-154B33119106}" destId="{43964E43-2B72-4928-BD46-020FF05DD550}" srcOrd="1" destOrd="0" presId="urn:microsoft.com/office/officeart/2005/8/layout/vList4#1"/>
    <dgm:cxn modelId="{C4C73F05-0B85-47CE-B8A4-6D83454D362D}" type="presParOf" srcId="{8D3AECBA-DBCC-4E35-A54C-154B33119106}" destId="{F002B54E-FBD9-4BFA-9AC7-25C93C53AF62}" srcOrd="2" destOrd="0" presId="urn:microsoft.com/office/officeart/2005/8/layout/vList4#1"/>
    <dgm:cxn modelId="{1C9B5CDA-BB48-402C-A136-9CBB26AF67E6}" type="presParOf" srcId="{D0E0474B-701F-47AD-8D5D-E2CC3A14F6DF}" destId="{19D3FA6E-815C-495C-856F-0672CB922EE3}" srcOrd="5" destOrd="0" presId="urn:microsoft.com/office/officeart/2005/8/layout/vList4#1"/>
    <dgm:cxn modelId="{923B5BFB-F9A4-47ED-A675-2BB8F163B957}" type="presParOf" srcId="{D0E0474B-701F-47AD-8D5D-E2CC3A14F6DF}" destId="{DB54F839-D967-418D-92E4-D3FF6D78474E}" srcOrd="6" destOrd="0" presId="urn:microsoft.com/office/officeart/2005/8/layout/vList4#1"/>
    <dgm:cxn modelId="{384D34A3-15BC-48B5-8192-8FD806F2FD56}" type="presParOf" srcId="{DB54F839-D967-418D-92E4-D3FF6D78474E}" destId="{8CD5732F-97C4-43FE-8CAE-99F76F5140A6}" srcOrd="0" destOrd="0" presId="urn:microsoft.com/office/officeart/2005/8/layout/vList4#1"/>
    <dgm:cxn modelId="{DFAFDF36-A8E4-4053-B4D3-5061C3F81E0D}" type="presParOf" srcId="{DB54F839-D967-418D-92E4-D3FF6D78474E}" destId="{438815FA-D557-457A-9BE0-38F2BDD20F71}" srcOrd="1" destOrd="0" presId="urn:microsoft.com/office/officeart/2005/8/layout/vList4#1"/>
    <dgm:cxn modelId="{F48C3C67-F5B1-42B3-8444-A11C482CD28A}" type="presParOf" srcId="{DB54F839-D967-418D-92E4-D3FF6D78474E}" destId="{8BD49859-D493-4C44-991F-489828941978}" srcOrd="2" destOrd="0" presId="urn:microsoft.com/office/officeart/2005/8/layout/vList4#1"/>
    <dgm:cxn modelId="{4D1F8113-17A0-4BA7-9545-01294A3640C6}" type="presParOf" srcId="{D0E0474B-701F-47AD-8D5D-E2CC3A14F6DF}" destId="{2DE0B7AC-191E-4A82-A5FC-6EBCA25991ED}" srcOrd="7" destOrd="0" presId="urn:microsoft.com/office/officeart/2005/8/layout/vList4#1"/>
    <dgm:cxn modelId="{F5C43988-3EAF-48E9-A4AF-34BB17B07B02}" type="presParOf" srcId="{D0E0474B-701F-47AD-8D5D-E2CC3A14F6DF}" destId="{ACC556F7-D582-49D9-9D4D-545A70B25F26}" srcOrd="8" destOrd="0" presId="urn:microsoft.com/office/officeart/2005/8/layout/vList4#1"/>
    <dgm:cxn modelId="{7A17EDC2-A12D-419B-922A-A4596018DA6E}" type="presParOf" srcId="{ACC556F7-D582-49D9-9D4D-545A70B25F26}" destId="{DFF6FAB6-6DD5-4CBA-AF77-86819F9A8763}" srcOrd="0" destOrd="0" presId="urn:microsoft.com/office/officeart/2005/8/layout/vList4#1"/>
    <dgm:cxn modelId="{E59B93EE-2A41-4C44-B3EA-856D933C9B30}" type="presParOf" srcId="{ACC556F7-D582-49D9-9D4D-545A70B25F26}" destId="{2FDA9738-1766-45AB-BF1A-A17047FC7E88}" srcOrd="1" destOrd="0" presId="urn:microsoft.com/office/officeart/2005/8/layout/vList4#1"/>
    <dgm:cxn modelId="{003B7A17-597A-467C-966C-41F75FE332A1}" type="presParOf" srcId="{ACC556F7-D582-49D9-9D4D-545A70B25F26}" destId="{136BB35A-271A-4917-9B6B-04A1FF9C6DA6}" srcOrd="2" destOrd="0" presId="urn:microsoft.com/office/officeart/2005/8/layout/vList4#1"/>
    <dgm:cxn modelId="{E317D24E-88CB-40EB-AB50-DF2F2B1B3B80}" type="presParOf" srcId="{D0E0474B-701F-47AD-8D5D-E2CC3A14F6DF}" destId="{4E0C3366-0953-454E-A1C1-CAE224DF5957}" srcOrd="9" destOrd="0" presId="urn:microsoft.com/office/officeart/2005/8/layout/vList4#1"/>
    <dgm:cxn modelId="{5B230ABC-CB9F-4AE3-94BB-473155255779}" type="presParOf" srcId="{D0E0474B-701F-47AD-8D5D-E2CC3A14F6DF}" destId="{4E5F5EEC-04DB-4597-B6EC-A09B3CFC6591}" srcOrd="10" destOrd="0" presId="urn:microsoft.com/office/officeart/2005/8/layout/vList4#1"/>
    <dgm:cxn modelId="{AA51A9F9-A427-42D5-B5A8-41642E031515}" type="presParOf" srcId="{4E5F5EEC-04DB-4597-B6EC-A09B3CFC6591}" destId="{50CD4BFF-DEEA-4F41-A125-E94307F77550}" srcOrd="0" destOrd="0" presId="urn:microsoft.com/office/officeart/2005/8/layout/vList4#1"/>
    <dgm:cxn modelId="{47C9D766-B34A-4CA3-AE3D-F6A9DBAD1FD2}" type="presParOf" srcId="{4E5F5EEC-04DB-4597-B6EC-A09B3CFC6591}" destId="{6120E8E4-6656-49CF-81A5-0D46BFB80BD4}" srcOrd="1" destOrd="0" presId="urn:microsoft.com/office/officeart/2005/8/layout/vList4#1"/>
    <dgm:cxn modelId="{760C0E33-4BE1-4E81-8A95-024D486CC427}" type="presParOf" srcId="{4E5F5EEC-04DB-4597-B6EC-A09B3CFC6591}" destId="{7743143E-D9C0-49A5-ACC2-D7AE3A8A3C71}" srcOrd="2" destOrd="0" presId="urn:microsoft.com/office/officeart/2005/8/layout/vList4#1"/>
    <dgm:cxn modelId="{B8EFD378-AB9E-429C-9538-1536FF1BCA3E}" type="presParOf" srcId="{D0E0474B-701F-47AD-8D5D-E2CC3A14F6DF}" destId="{F95309F8-BAC0-4F7E-AACB-669397D86250}" srcOrd="11" destOrd="0" presId="urn:microsoft.com/office/officeart/2005/8/layout/vList4#1"/>
    <dgm:cxn modelId="{0D3F63D9-A01F-4B8E-9220-B5A0C45DEF34}" type="presParOf" srcId="{D0E0474B-701F-47AD-8D5D-E2CC3A14F6DF}" destId="{606942AB-0738-4952-9361-81791F3158D3}" srcOrd="12" destOrd="0" presId="urn:microsoft.com/office/officeart/2005/8/layout/vList4#1"/>
    <dgm:cxn modelId="{4302C2F0-5E7E-4A09-861E-E68147CAA92A}" type="presParOf" srcId="{606942AB-0738-4952-9361-81791F3158D3}" destId="{75A0C77F-F590-4541-B630-A8575736E3E1}" srcOrd="0" destOrd="0" presId="urn:microsoft.com/office/officeart/2005/8/layout/vList4#1"/>
    <dgm:cxn modelId="{DADC8FE0-C6FA-4184-806A-86894F9B2023}" type="presParOf" srcId="{606942AB-0738-4952-9361-81791F3158D3}" destId="{A706D4F9-9EC5-4E87-A2F7-4182CED2AC09}" srcOrd="1" destOrd="0" presId="urn:microsoft.com/office/officeart/2005/8/layout/vList4#1"/>
    <dgm:cxn modelId="{0AB1884C-0581-4C77-8A49-424F5E143B9B}" type="presParOf" srcId="{606942AB-0738-4952-9361-81791F3158D3}" destId="{87383AE9-4F66-4A55-921E-981BBF26E3DB}" srcOrd="2" destOrd="0" presId="urn:microsoft.com/office/officeart/2005/8/layout/vList4#1"/>
    <dgm:cxn modelId="{8425E804-6FDF-43E8-97DA-00E055908BCB}" type="presParOf" srcId="{D0E0474B-701F-47AD-8D5D-E2CC3A14F6DF}" destId="{626CB451-7E54-4B51-B938-06935CCA30E7}" srcOrd="13" destOrd="0" presId="urn:microsoft.com/office/officeart/2005/8/layout/vList4#1"/>
    <dgm:cxn modelId="{59B1A454-311F-475D-8004-4D372F035CEF}" type="presParOf" srcId="{D0E0474B-701F-47AD-8D5D-E2CC3A14F6DF}" destId="{B26C4571-5239-44E6-A7F7-4D18F587CE34}" srcOrd="14" destOrd="0" presId="urn:microsoft.com/office/officeart/2005/8/layout/vList4#1"/>
    <dgm:cxn modelId="{92804274-04BD-4017-B504-94BD269A5BAE}" type="presParOf" srcId="{B26C4571-5239-44E6-A7F7-4D18F587CE34}" destId="{3BBE4BBA-FDB7-4BD6-BF8F-347723B8A861}" srcOrd="0" destOrd="0" presId="urn:microsoft.com/office/officeart/2005/8/layout/vList4#1"/>
    <dgm:cxn modelId="{AFDE3E96-12F8-426F-AF71-D91B532C5A5F}" type="presParOf" srcId="{B26C4571-5239-44E6-A7F7-4D18F587CE34}" destId="{D9D1B1AF-D110-401E-9600-FAE9F7ACFAAE}" srcOrd="1" destOrd="0" presId="urn:microsoft.com/office/officeart/2005/8/layout/vList4#1"/>
    <dgm:cxn modelId="{484F209A-2333-4C93-8100-17DCADF54C38}" type="presParOf" srcId="{B26C4571-5239-44E6-A7F7-4D18F587CE34}" destId="{3B6401B3-4B95-4440-BBAB-F32D32B88866}" srcOrd="2" destOrd="0" presId="urn:microsoft.com/office/officeart/2005/8/layout/vList4#1"/>
    <dgm:cxn modelId="{D3C1B8D2-631E-4200-A169-752156AC69DA}" type="presParOf" srcId="{D0E0474B-701F-47AD-8D5D-E2CC3A14F6DF}" destId="{EA611A35-F924-4C18-B413-4C70C0F34132}" srcOrd="15" destOrd="0" presId="urn:microsoft.com/office/officeart/2005/8/layout/vList4#1"/>
    <dgm:cxn modelId="{FA55E035-CD6F-4489-A98E-121F7CF180F5}" type="presParOf" srcId="{D0E0474B-701F-47AD-8D5D-E2CC3A14F6DF}" destId="{30D44D51-25DD-4423-8E46-6054C3D43319}" srcOrd="16" destOrd="0" presId="urn:microsoft.com/office/officeart/2005/8/layout/vList4#1"/>
    <dgm:cxn modelId="{5EE0F707-BB4B-4336-8321-3565ABBA38A8}" type="presParOf" srcId="{30D44D51-25DD-4423-8E46-6054C3D43319}" destId="{5B126072-4F94-453B-88F7-3DA88ECDA594}" srcOrd="0" destOrd="0" presId="urn:microsoft.com/office/officeart/2005/8/layout/vList4#1"/>
    <dgm:cxn modelId="{C5D6CB99-876B-4F40-9B4C-C3973D64F00F}" type="presParOf" srcId="{30D44D51-25DD-4423-8E46-6054C3D43319}" destId="{8835BE72-124F-4E4B-872B-4558DC6D7EAF}" srcOrd="1" destOrd="0" presId="urn:microsoft.com/office/officeart/2005/8/layout/vList4#1"/>
    <dgm:cxn modelId="{14C9E2D8-F24E-4503-A35B-CE181DDB16C8}" type="presParOf" srcId="{30D44D51-25DD-4423-8E46-6054C3D43319}" destId="{F05B2C0A-0ABB-467C-AC63-C4DE1AE8B3E7}"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91E1A98-1FDC-4069-A549-108C524DA00B}" type="datetimeFigureOut">
              <a:rPr lang="en-US" smtClean="0"/>
              <a:pPr/>
              <a:t>5/14/2015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C77194-D090-47CB-A252-F02355B118C3}" type="slidenum">
              <a:rPr lang="en-US" smtClean="0"/>
              <a:pPr/>
              <a:t>‹#›</a:t>
            </a:fld>
            <a:endParaRPr lang="en-US" dirty="0"/>
          </a:p>
        </p:txBody>
      </p:sp>
    </p:spTree>
    <p:extLst>
      <p:ext uri="{BB962C8B-B14F-4D97-AF65-F5344CB8AC3E}">
        <p14:creationId xmlns:p14="http://schemas.microsoft.com/office/powerpoint/2010/main" val="4058293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3F48AF-06F8-4945-9F42-661BBF80F64A}" type="datetimeFigureOut">
              <a:rPr lang="en-US" smtClean="0"/>
              <a:pPr/>
              <a:t>5/14/2015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9C13A5-511F-4D4F-B778-6AB878583413}" type="slidenum">
              <a:rPr lang="en-US" smtClean="0"/>
              <a:pPr/>
              <a:t>‹#›</a:t>
            </a:fld>
            <a:endParaRPr lang="en-US"/>
          </a:p>
        </p:txBody>
      </p:sp>
    </p:spTree>
    <p:extLst>
      <p:ext uri="{BB962C8B-B14F-4D97-AF65-F5344CB8AC3E}">
        <p14:creationId xmlns:p14="http://schemas.microsoft.com/office/powerpoint/2010/main" val="1295427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hoolnano.ru/registrationfor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choolnano.ru/medialibrar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www.rusnano.com/infrastructure/rusnano-mc" TargetMode="External"/><Relationship Id="rId3" Type="http://schemas.openxmlformats.org/officeDocument/2006/relationships/hyperlink" Target="http://www.rusnano.com/infrastructure/nanocenters" TargetMode="External"/><Relationship Id="rId7" Type="http://schemas.openxmlformats.org/officeDocument/2006/relationships/hyperlink" Target="http://www.rusnano.com/infrastructure/education" TargetMode="External"/><Relationship Id="rId12" Type="http://schemas.openxmlformats.org/officeDocument/2006/relationships/hyperlink" Target="http://www.rusnano.com/infrastructure/exhibition"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rusnano.com/infrastructure/nanocertifica" TargetMode="External"/><Relationship Id="rId11" Type="http://schemas.openxmlformats.org/officeDocument/2006/relationships/hyperlink" Target="http://www.congressnano.ru/" TargetMode="External"/><Relationship Id="rId5" Type="http://schemas.openxmlformats.org/officeDocument/2006/relationships/hyperlink" Target="http://www.rusnano.com/infrastructure/other-company" TargetMode="External"/><Relationship Id="rId10" Type="http://schemas.openxmlformats.org/officeDocument/2006/relationships/hyperlink" Target="http://www.rusnano.com/infrastructure/legislation" TargetMode="External"/><Relationship Id="rId4" Type="http://schemas.openxmlformats.org/officeDocument/2006/relationships/hyperlink" Target="http://www.rusnano.com/infrastructure/tec" TargetMode="External"/><Relationship Id="rId9" Type="http://schemas.openxmlformats.org/officeDocument/2006/relationships/hyperlink" Target="http://www.rusnano.com/infrastructure/solution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choolnano.r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noProof="0" dirty="0"/>
          </a:p>
        </p:txBody>
      </p:sp>
      <p:sp>
        <p:nvSpPr>
          <p:cNvPr id="4" name="Slide Number Placeholder 3"/>
          <p:cNvSpPr>
            <a:spLocks noGrp="1"/>
          </p:cNvSpPr>
          <p:nvPr>
            <p:ph type="sldNum" sz="quarter" idx="10"/>
          </p:nvPr>
        </p:nvSpPr>
        <p:spPr/>
        <p:txBody>
          <a:bodyPr/>
          <a:lstStyle/>
          <a:p>
            <a:fld id="{649C13A5-511F-4D4F-B778-6AB878583413}" type="slidenum">
              <a:rPr lang="en-US" smtClean="0"/>
              <a:pPr/>
              <a:t>1</a:t>
            </a:fld>
            <a:endParaRPr lang="en-US"/>
          </a:p>
        </p:txBody>
      </p:sp>
    </p:spTree>
    <p:extLst>
      <p:ext uri="{BB962C8B-B14F-4D97-AF65-F5344CB8AC3E}">
        <p14:creationId xmlns:p14="http://schemas.microsoft.com/office/powerpoint/2010/main" val="1024710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49C13A5-511F-4D4F-B778-6AB878583413}" type="slidenum">
              <a:rPr lang="en-US" smtClean="0"/>
              <a:pPr/>
              <a:t>16</a:t>
            </a:fld>
            <a:endParaRPr lang="en-US"/>
          </a:p>
        </p:txBody>
      </p:sp>
    </p:spTree>
    <p:extLst>
      <p:ext uri="{BB962C8B-B14F-4D97-AF65-F5344CB8AC3E}">
        <p14:creationId xmlns:p14="http://schemas.microsoft.com/office/powerpoint/2010/main" val="370508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49C13A5-511F-4D4F-B778-6AB878583413}" type="slidenum">
              <a:rPr lang="en-US" smtClean="0"/>
              <a:pPr/>
              <a:t>18</a:t>
            </a:fld>
            <a:endParaRPr lang="en-US"/>
          </a:p>
        </p:txBody>
      </p:sp>
    </p:spTree>
    <p:extLst>
      <p:ext uri="{BB962C8B-B14F-4D97-AF65-F5344CB8AC3E}">
        <p14:creationId xmlns:p14="http://schemas.microsoft.com/office/powerpoint/2010/main" val="821389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49C13A5-511F-4D4F-B778-6AB878583413}" type="slidenum">
              <a:rPr lang="en-US" smtClean="0"/>
              <a:pPr/>
              <a:t>19</a:t>
            </a:fld>
            <a:endParaRPr lang="en-US"/>
          </a:p>
        </p:txBody>
      </p:sp>
    </p:spTree>
    <p:extLst>
      <p:ext uri="{BB962C8B-B14F-4D97-AF65-F5344CB8AC3E}">
        <p14:creationId xmlns:p14="http://schemas.microsoft.com/office/powerpoint/2010/main" val="4022413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fontAlgn="base"/>
            <a:r>
              <a:rPr lang="ru-RU" sz="1200" b="0" i="0" kern="1200" dirty="0" smtClean="0">
                <a:solidFill>
                  <a:schemeClr val="tx1"/>
                </a:solidFill>
                <a:latin typeface="+mn-lt"/>
                <a:ea typeface="+mn-ea"/>
                <a:cs typeface="+mn-cs"/>
              </a:rPr>
              <a:t>Получение статуса школы-партнера – первый шаг, который может сделать школа, желая стать участницей Школьной лиги РОСНАНО.</a:t>
            </a:r>
          </a:p>
          <a:p>
            <a:pPr fontAlgn="base"/>
            <a:r>
              <a:rPr lang="ru-RU" sz="1200" b="0" i="0" kern="1200" dirty="0" smtClean="0">
                <a:solidFill>
                  <a:schemeClr val="tx1"/>
                </a:solidFill>
                <a:latin typeface="+mn-lt"/>
                <a:ea typeface="+mn-ea"/>
                <a:cs typeface="+mn-cs"/>
              </a:rPr>
              <a:t>Директор школы должен своим приказом назначить координатора проекта, который:</a:t>
            </a:r>
          </a:p>
          <a:p>
            <a:pPr fontAlgn="base"/>
            <a:r>
              <a:rPr lang="ru-RU" sz="1200" b="0" i="0" kern="1200" dirty="0" smtClean="0">
                <a:solidFill>
                  <a:schemeClr val="tx1"/>
                </a:solidFill>
                <a:latin typeface="+mn-lt"/>
                <a:ea typeface="+mn-ea"/>
                <a:cs typeface="+mn-cs"/>
              </a:rPr>
              <a:t>заполнит </a:t>
            </a:r>
            <a:r>
              <a:rPr lang="ru-RU" sz="1200" b="1" i="0" u="none" strike="noStrike" kern="1200" dirty="0" smtClean="0">
                <a:solidFill>
                  <a:schemeClr val="tx1"/>
                </a:solidFill>
                <a:latin typeface="+mn-lt"/>
                <a:ea typeface="+mn-ea"/>
                <a:cs typeface="+mn-cs"/>
                <a:hlinkClick r:id="rId3"/>
              </a:rPr>
              <a:t>регистрационную форму, которая доступна по этой ссылке</a:t>
            </a:r>
            <a:r>
              <a:rPr lang="ru-RU" sz="1200" b="1" i="0" kern="1200" dirty="0" smtClean="0">
                <a:solidFill>
                  <a:schemeClr val="tx1"/>
                </a:solidFill>
                <a:latin typeface="+mn-lt"/>
                <a:ea typeface="+mn-ea"/>
                <a:cs typeface="+mn-cs"/>
              </a:rPr>
              <a:t> </a:t>
            </a:r>
            <a:r>
              <a:rPr lang="ru-RU" sz="1200" b="0" i="0" kern="1200" dirty="0" smtClean="0">
                <a:solidFill>
                  <a:schemeClr val="tx1"/>
                </a:solidFill>
                <a:latin typeface="+mn-lt"/>
                <a:ea typeface="+mn-ea"/>
                <a:cs typeface="+mn-cs"/>
              </a:rPr>
              <a:t>(форма содержит следующие поля: точное наименование школы, населенный пункт, ФИО Директора, координаты для связи, телефон и электронные адреса: директора и координатора). Сообщит точные данные о себе: Фамилия Имя Отчество, должность в школе, телефон (для оперативной связи), электронный адрес;</a:t>
            </a:r>
          </a:p>
          <a:p>
            <a:pPr fontAlgn="base"/>
            <a:r>
              <a:rPr lang="ru-RU" sz="1200" b="0" i="0" kern="1200" dirty="0" smtClean="0">
                <a:solidFill>
                  <a:schemeClr val="tx1"/>
                </a:solidFill>
                <a:latin typeface="+mn-lt"/>
                <a:ea typeface="+mn-ea"/>
                <a:cs typeface="+mn-cs"/>
              </a:rPr>
              <a:t>обеспечит регистрацию школы на портале Лиги в качестве школы-партнера(</a:t>
            </a:r>
            <a:r>
              <a:rPr lang="ru-RU" sz="1200" b="0" i="0" kern="1200" dirty="0" err="1" smtClean="0">
                <a:solidFill>
                  <a:schemeClr val="tx1"/>
                </a:solidFill>
                <a:latin typeface="+mn-lt"/>
                <a:ea typeface="+mn-ea"/>
                <a:cs typeface="+mn-cs"/>
              </a:rPr>
              <a:t>www.schoolnano.ru</a:t>
            </a:r>
            <a:r>
              <a:rPr lang="ru-RU" sz="1200" b="0" i="0" kern="1200" dirty="0" smtClean="0">
                <a:solidFill>
                  <a:schemeClr val="tx1"/>
                </a:solidFill>
                <a:latin typeface="+mn-lt"/>
                <a:ea typeface="+mn-ea"/>
                <a:cs typeface="+mn-cs"/>
              </a:rPr>
              <a:t>), следуя инструкциям на сайте и(или) полученным в письме;</a:t>
            </a:r>
          </a:p>
          <a:p>
            <a:pPr fontAlgn="base"/>
            <a:r>
              <a:rPr lang="ru-RU" sz="1200" b="0" i="0" kern="1200" dirty="0" smtClean="0">
                <a:solidFill>
                  <a:schemeClr val="tx1"/>
                </a:solidFill>
                <a:latin typeface="+mn-lt"/>
                <a:ea typeface="+mn-ea"/>
                <a:cs typeface="+mn-cs"/>
              </a:rPr>
              <a:t>ознакомится с Программой Школьной лиги РОСНАНО, сетевыми ресурсами, содержательным наполнением, которое доступно в разделе </a:t>
            </a:r>
            <a:r>
              <a:rPr lang="ru-RU" sz="1200" b="0" i="0" u="none" strike="noStrike" kern="1200" dirty="0" smtClean="0">
                <a:solidFill>
                  <a:schemeClr val="tx1"/>
                </a:solidFill>
                <a:latin typeface="+mn-lt"/>
                <a:ea typeface="+mn-ea"/>
                <a:cs typeface="+mn-cs"/>
                <a:hlinkClick r:id="rId4"/>
              </a:rPr>
              <a:t>"</a:t>
            </a:r>
            <a:r>
              <a:rPr lang="ru-RU" sz="1200" b="0" i="0" u="none" strike="noStrike" kern="1200" dirty="0" err="1" smtClean="0">
                <a:solidFill>
                  <a:schemeClr val="tx1"/>
                </a:solidFill>
                <a:latin typeface="+mn-lt"/>
                <a:ea typeface="+mn-ea"/>
                <a:cs typeface="+mn-cs"/>
                <a:hlinkClick r:id="rId4"/>
              </a:rPr>
              <a:t>Медиатека</a:t>
            </a:r>
            <a:r>
              <a:rPr lang="ru-RU" sz="1200" b="0" i="0" u="none" strike="noStrike" kern="1200" dirty="0" smtClean="0">
                <a:solidFill>
                  <a:schemeClr val="tx1"/>
                </a:solidFill>
                <a:latin typeface="+mn-lt"/>
                <a:ea typeface="+mn-ea"/>
                <a:cs typeface="+mn-cs"/>
                <a:hlinkClick r:id="rId4"/>
              </a:rPr>
              <a:t>"</a:t>
            </a:r>
            <a:r>
              <a:rPr lang="ru-RU" sz="1200" b="0" i="0" kern="1200" dirty="0" smtClean="0">
                <a:solidFill>
                  <a:schemeClr val="tx1"/>
                </a:solidFill>
                <a:latin typeface="+mn-lt"/>
                <a:ea typeface="+mn-ea"/>
                <a:cs typeface="+mn-cs"/>
              </a:rPr>
              <a:t> на портале Лиги;</a:t>
            </a:r>
          </a:p>
          <a:p>
            <a:pPr fontAlgn="base"/>
            <a:r>
              <a:rPr lang="ru-RU" sz="1200" b="0" i="0" kern="1200" dirty="0" smtClean="0">
                <a:solidFill>
                  <a:schemeClr val="tx1"/>
                </a:solidFill>
                <a:latin typeface="+mn-lt"/>
                <a:ea typeface="+mn-ea"/>
                <a:cs typeface="+mn-cs"/>
              </a:rPr>
              <a:t>обеспечит поэтапную разработку плана освоения школой образовательных ресурсов Лиги.</a:t>
            </a:r>
          </a:p>
          <a:p>
            <a:pPr fontAlgn="base"/>
            <a:r>
              <a:rPr lang="ru-RU" sz="1200" b="0" i="0" kern="1200" dirty="0" smtClean="0">
                <a:solidFill>
                  <a:schemeClr val="tx1"/>
                </a:solidFill>
                <a:latin typeface="+mn-lt"/>
                <a:ea typeface="+mn-ea"/>
                <a:cs typeface="+mn-cs"/>
              </a:rPr>
              <a:t>После регистрации на портале школа приобретает статус партнера.</a:t>
            </a:r>
          </a:p>
          <a:p>
            <a:pPr fontAlgn="base"/>
            <a:r>
              <a:rPr lang="ru-RU" sz="1200" b="0" i="0" kern="1200" dirty="0" smtClean="0">
                <a:solidFill>
                  <a:schemeClr val="tx1"/>
                </a:solidFill>
                <a:latin typeface="+mn-lt"/>
                <a:ea typeface="+mn-ea"/>
                <a:cs typeface="+mn-cs"/>
              </a:rPr>
              <a:t>Какие возможности появляются у школ-партнеров, их учителей и учеников?</a:t>
            </a:r>
          </a:p>
          <a:p>
            <a:pPr fontAlgn="base"/>
            <a:r>
              <a:rPr lang="ru-RU" sz="1200" b="0" i="0" kern="1200" dirty="0" smtClean="0">
                <a:solidFill>
                  <a:schemeClr val="tx1"/>
                </a:solidFill>
                <a:latin typeface="+mn-lt"/>
                <a:ea typeface="+mn-ea"/>
                <a:cs typeface="+mn-cs"/>
              </a:rPr>
              <a:t>1. Образовательные конкурсы и проекты для учащихся. Ученики школ-партнеров могут абсолютно бесплатно участвовать во всех конкурсах и проектах, организуемых Лигой для учащихся (см. программу конкурсов Лиги).</a:t>
            </a:r>
          </a:p>
          <a:p>
            <a:pPr fontAlgn="base"/>
            <a:r>
              <a:rPr lang="ru-RU" sz="1200" b="0" i="0" kern="1200" dirty="0" smtClean="0">
                <a:solidFill>
                  <a:schemeClr val="tx1"/>
                </a:solidFill>
                <a:latin typeface="+mn-lt"/>
                <a:ea typeface="+mn-ea"/>
                <a:cs typeface="+mn-cs"/>
              </a:rPr>
              <a:t>2. Информационные материалы, расположенные на сайте Лиги (</a:t>
            </a:r>
            <a:r>
              <a:rPr lang="ru-RU" sz="1200" b="0" i="0" kern="1200" dirty="0" err="1" smtClean="0">
                <a:solidFill>
                  <a:schemeClr val="tx1"/>
                </a:solidFill>
                <a:latin typeface="+mn-lt"/>
                <a:ea typeface="+mn-ea"/>
                <a:cs typeface="+mn-cs"/>
              </a:rPr>
              <a:t>www.schoolnano.ru</a:t>
            </a:r>
            <a:r>
              <a:rPr lang="ru-RU" sz="1200" b="0" i="0" kern="1200" dirty="0" smtClean="0">
                <a:solidFill>
                  <a:schemeClr val="tx1"/>
                </a:solidFill>
                <a:latin typeface="+mn-lt"/>
                <a:ea typeface="+mn-ea"/>
                <a:cs typeface="+mn-cs"/>
              </a:rPr>
              <a:t>),которые могут использовать в своей работе учителя школ-партнеров.</a:t>
            </a:r>
          </a:p>
          <a:p>
            <a:pPr fontAlgn="base"/>
            <a:r>
              <a:rPr lang="ru-RU" sz="1200" b="0" i="0" kern="1200" dirty="0" smtClean="0">
                <a:solidFill>
                  <a:schemeClr val="tx1"/>
                </a:solidFill>
                <a:latin typeface="+mn-lt"/>
                <a:ea typeface="+mn-ea"/>
                <a:cs typeface="+mn-cs"/>
              </a:rPr>
              <a:t>3. Сетевые события и проекты, реализуемые Лигой, такие как «Неделя НАНО», «Ориентир – ВУЗ», деловая игра «Журналист» и пр. (см. план работы Лиги). Школы партнеры могут, также как и другие участники Лиги, проводить их на своей базе и использовать при проведении этих мероприятий статус «Школа-партнер Школьной лиги РОСНАНО».</a:t>
            </a:r>
          </a:p>
          <a:p>
            <a:pPr fontAlgn="base"/>
            <a:r>
              <a:rPr lang="ru-RU" sz="1200" b="0" i="0" kern="1200" dirty="0" smtClean="0">
                <a:solidFill>
                  <a:schemeClr val="tx1"/>
                </a:solidFill>
                <a:latin typeface="+mn-lt"/>
                <a:ea typeface="+mn-ea"/>
                <a:cs typeface="+mn-cs"/>
              </a:rPr>
              <a:t>Учебные пособия, разрабатываемые в рамках Школьной лиги РОСНАНО. Школы-партнеры могут их приобретать со скидкой;</a:t>
            </a:r>
          </a:p>
          <a:p>
            <a:pPr fontAlgn="base"/>
            <a:r>
              <a:rPr lang="ru-RU" sz="1200" b="0" i="0" kern="1200" dirty="0" smtClean="0">
                <a:solidFill>
                  <a:schemeClr val="tx1"/>
                </a:solidFill>
                <a:latin typeface="+mn-lt"/>
                <a:ea typeface="+mn-ea"/>
                <a:cs typeface="+mn-cs"/>
              </a:rPr>
              <a:t>Повышение квалификации- дистанционные курсы, очные семинары и стажировки, научно-практические конференции, организуемые Лигой и ее партнерами. Педагоги школ-партнеров могут принимать в них участие за свой счет или за счет школы;</a:t>
            </a:r>
          </a:p>
          <a:p>
            <a:pPr fontAlgn="base"/>
            <a:r>
              <a:rPr lang="ru-RU" sz="1200" b="0" i="0" kern="1200" dirty="0" smtClean="0">
                <a:solidFill>
                  <a:schemeClr val="tx1"/>
                </a:solidFill>
                <a:latin typeface="+mn-lt"/>
                <a:ea typeface="+mn-ea"/>
                <a:cs typeface="+mn-cs"/>
              </a:rPr>
              <a:t>Летняя школа «</a:t>
            </a:r>
            <a:r>
              <a:rPr lang="ru-RU" sz="1200" b="0" i="0" kern="1200" dirty="0" err="1" smtClean="0">
                <a:solidFill>
                  <a:schemeClr val="tx1"/>
                </a:solidFill>
                <a:latin typeface="+mn-lt"/>
                <a:ea typeface="+mn-ea"/>
                <a:cs typeface="+mn-cs"/>
              </a:rPr>
              <a:t>Наноград</a:t>
            </a:r>
            <a:r>
              <a:rPr lang="ru-RU" sz="1200" b="0" i="0" kern="1200" dirty="0" smtClean="0">
                <a:solidFill>
                  <a:schemeClr val="tx1"/>
                </a:solidFill>
                <a:latin typeface="+mn-lt"/>
                <a:ea typeface="+mn-ea"/>
                <a:cs typeface="+mn-cs"/>
              </a:rPr>
              <a:t>».Ученики школ-партнеров могут принимать в ней участие за свой счет или за счет школы;</a:t>
            </a:r>
          </a:p>
          <a:p>
            <a:pPr fontAlgn="base"/>
            <a:r>
              <a:rPr lang="ru-RU" sz="1200" b="0" i="0" kern="1200" dirty="0" smtClean="0">
                <a:solidFill>
                  <a:schemeClr val="tx1"/>
                </a:solidFill>
                <a:latin typeface="+mn-lt"/>
                <a:ea typeface="+mn-ea"/>
                <a:cs typeface="+mn-cs"/>
              </a:rPr>
              <a:t>PR школы. Школа-партнер получает возможность использовать различные ресурсы Лиги для продвижения своего имиджа. В том числе для этого, школа-партнер регулярно информирует Лигу о проводимых школой в рамках сотрудничества событиях.</a:t>
            </a:r>
          </a:p>
          <a:p>
            <a:pPr fontAlgn="base"/>
            <a:r>
              <a:rPr lang="ru-RU" sz="1200" b="0" i="0" kern="1200" dirty="0" smtClean="0">
                <a:solidFill>
                  <a:schemeClr val="tx1"/>
                </a:solidFill>
                <a:latin typeface="+mn-lt"/>
                <a:ea typeface="+mn-ea"/>
                <a:cs typeface="+mn-cs"/>
              </a:rPr>
              <a:t>Школа-партнер имеет возможность принимать участие во всех проектах и программах Лиги. Участие в некоторых программах Лиги для школ-партнеров не требует дополнительных финансовых расходов, в части программ (например, таких как Летняя Школа, стажировки, дистанционное обучение, </a:t>
            </a:r>
            <a:r>
              <a:rPr lang="ru-RU" sz="1200" b="0" i="0" kern="1200" dirty="0" err="1" smtClean="0">
                <a:solidFill>
                  <a:schemeClr val="tx1"/>
                </a:solidFill>
                <a:latin typeface="+mn-lt"/>
                <a:ea typeface="+mn-ea"/>
                <a:cs typeface="+mn-cs"/>
              </a:rPr>
              <a:t>медиатека</a:t>
            </a:r>
            <a:r>
              <a:rPr lang="ru-RU" sz="1200" b="0" i="0" kern="1200" dirty="0" smtClean="0">
                <a:solidFill>
                  <a:schemeClr val="tx1"/>
                </a:solidFill>
                <a:latin typeface="+mn-lt"/>
                <a:ea typeface="+mn-ea"/>
                <a:cs typeface="+mn-cs"/>
              </a:rPr>
              <a:t> и пр.) – школы могут принимать участие, вкладывая свои ресурсы.</a:t>
            </a:r>
          </a:p>
          <a:p>
            <a:endParaRPr lang="ru-RU" noProof="0" dirty="0"/>
          </a:p>
        </p:txBody>
      </p:sp>
      <p:sp>
        <p:nvSpPr>
          <p:cNvPr id="4" name="Slide Number Placeholder 3"/>
          <p:cNvSpPr>
            <a:spLocks noGrp="1"/>
          </p:cNvSpPr>
          <p:nvPr>
            <p:ph type="sldNum" sz="quarter" idx="10"/>
          </p:nvPr>
        </p:nvSpPr>
        <p:spPr/>
        <p:txBody>
          <a:bodyPr/>
          <a:lstStyle/>
          <a:p>
            <a:fld id="{649C13A5-511F-4D4F-B778-6AB878583413}" type="slidenum">
              <a:rPr lang="en-US" smtClean="0"/>
              <a:pPr/>
              <a:t>21</a:t>
            </a:fld>
            <a:endParaRPr lang="en-US"/>
          </a:p>
        </p:txBody>
      </p:sp>
    </p:spTree>
    <p:extLst>
      <p:ext uri="{BB962C8B-B14F-4D97-AF65-F5344CB8AC3E}">
        <p14:creationId xmlns:p14="http://schemas.microsoft.com/office/powerpoint/2010/main" val="740649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fontAlgn="base"/>
            <a:r>
              <a:rPr lang="ru-RU" sz="1200" b="0" i="0" kern="1200" dirty="0" smtClean="0">
                <a:solidFill>
                  <a:schemeClr val="tx1"/>
                </a:solidFill>
                <a:latin typeface="+mn-lt"/>
                <a:ea typeface="+mn-ea"/>
                <a:cs typeface="+mn-cs"/>
              </a:rPr>
              <a:t>Какие возможности появляются у школ-партнеров, их учителей и учеников?</a:t>
            </a:r>
          </a:p>
          <a:p>
            <a:pPr fontAlgn="base"/>
            <a:r>
              <a:rPr lang="ru-RU" sz="1200" b="0" i="0" kern="1200" dirty="0" smtClean="0">
                <a:solidFill>
                  <a:schemeClr val="tx1"/>
                </a:solidFill>
                <a:latin typeface="+mn-lt"/>
                <a:ea typeface="+mn-ea"/>
                <a:cs typeface="+mn-cs"/>
              </a:rPr>
              <a:t>1. Образовательные конкурсы и проекты для учащихся. Ученики школ-партнеров могут абсолютно бесплатно участвовать во всех конкурсах и проектах, организуемых Лигой для учащихся (см. программу конкурсов Лиги).</a:t>
            </a:r>
          </a:p>
          <a:p>
            <a:pPr fontAlgn="base"/>
            <a:r>
              <a:rPr lang="ru-RU" sz="1200" b="0" i="0" kern="1200" dirty="0" smtClean="0">
                <a:solidFill>
                  <a:schemeClr val="tx1"/>
                </a:solidFill>
                <a:latin typeface="+mn-lt"/>
                <a:ea typeface="+mn-ea"/>
                <a:cs typeface="+mn-cs"/>
              </a:rPr>
              <a:t>2. Информационные материалы, расположенные на сайте Лиги (</a:t>
            </a:r>
            <a:r>
              <a:rPr lang="ru-RU" sz="1200" b="0" i="0" kern="1200" dirty="0" err="1" smtClean="0">
                <a:solidFill>
                  <a:schemeClr val="tx1"/>
                </a:solidFill>
                <a:latin typeface="+mn-lt"/>
                <a:ea typeface="+mn-ea"/>
                <a:cs typeface="+mn-cs"/>
              </a:rPr>
              <a:t>www.schoolnano.ru</a:t>
            </a:r>
            <a:r>
              <a:rPr lang="ru-RU" sz="1200" b="0" i="0" kern="1200" dirty="0" smtClean="0">
                <a:solidFill>
                  <a:schemeClr val="tx1"/>
                </a:solidFill>
                <a:latin typeface="+mn-lt"/>
                <a:ea typeface="+mn-ea"/>
                <a:cs typeface="+mn-cs"/>
              </a:rPr>
              <a:t>),которые могут использовать в своей работе учителя школ-партнеров.</a:t>
            </a:r>
          </a:p>
          <a:p>
            <a:pPr fontAlgn="base"/>
            <a:r>
              <a:rPr lang="ru-RU" sz="1200" b="0" i="0" kern="1200" dirty="0" smtClean="0">
                <a:solidFill>
                  <a:schemeClr val="tx1"/>
                </a:solidFill>
                <a:latin typeface="+mn-lt"/>
                <a:ea typeface="+mn-ea"/>
                <a:cs typeface="+mn-cs"/>
              </a:rPr>
              <a:t>3. Сетевые события и проекты, реализуемые Лигой, такие как «Неделя НАНО», «Ориентир – ВУЗ», деловая игра «Журналист» и пр. (см. план работы Лиги). Школы партнеры могут, также как и другие участники Лиги, проводить их на своей базе и использовать при проведении этих мероприятий статус «Школа-партнер Школьной лиги РОСНАНО».</a:t>
            </a:r>
          </a:p>
          <a:p>
            <a:pPr fontAlgn="base"/>
            <a:r>
              <a:rPr lang="ru-RU" sz="1200" b="0" i="0" kern="1200" dirty="0" smtClean="0">
                <a:solidFill>
                  <a:schemeClr val="tx1"/>
                </a:solidFill>
                <a:latin typeface="+mn-lt"/>
                <a:ea typeface="+mn-ea"/>
                <a:cs typeface="+mn-cs"/>
              </a:rPr>
              <a:t>Учебные пособия, разрабатываемые в рамках Школьной лиги РОСНАНО. Школы-партнеры могут их приобретать со скидкой;</a:t>
            </a:r>
          </a:p>
          <a:p>
            <a:pPr fontAlgn="base"/>
            <a:r>
              <a:rPr lang="ru-RU" sz="1200" b="0" i="0" kern="1200" dirty="0" smtClean="0">
                <a:solidFill>
                  <a:schemeClr val="tx1"/>
                </a:solidFill>
                <a:latin typeface="+mn-lt"/>
                <a:ea typeface="+mn-ea"/>
                <a:cs typeface="+mn-cs"/>
              </a:rPr>
              <a:t>Повышение квалификации- дистанционные курсы, очные семинары и стажировки, научно-практические конференции, организуемые Лигой и ее партнерами. Педагоги школ-партнеров могут принимать в них участие за свой счет или за счет школы;</a:t>
            </a:r>
          </a:p>
          <a:p>
            <a:pPr fontAlgn="base"/>
            <a:r>
              <a:rPr lang="ru-RU" sz="1200" b="0" i="0" kern="1200" dirty="0" smtClean="0">
                <a:solidFill>
                  <a:schemeClr val="tx1"/>
                </a:solidFill>
                <a:latin typeface="+mn-lt"/>
                <a:ea typeface="+mn-ea"/>
                <a:cs typeface="+mn-cs"/>
              </a:rPr>
              <a:t>Летняя школа «</a:t>
            </a:r>
            <a:r>
              <a:rPr lang="ru-RU" sz="1200" b="0" i="0" kern="1200" dirty="0" err="1" smtClean="0">
                <a:solidFill>
                  <a:schemeClr val="tx1"/>
                </a:solidFill>
                <a:latin typeface="+mn-lt"/>
                <a:ea typeface="+mn-ea"/>
                <a:cs typeface="+mn-cs"/>
              </a:rPr>
              <a:t>Наноград</a:t>
            </a:r>
            <a:r>
              <a:rPr lang="ru-RU" sz="1200" b="0" i="0" kern="1200" dirty="0" smtClean="0">
                <a:solidFill>
                  <a:schemeClr val="tx1"/>
                </a:solidFill>
                <a:latin typeface="+mn-lt"/>
                <a:ea typeface="+mn-ea"/>
                <a:cs typeface="+mn-cs"/>
              </a:rPr>
              <a:t>».Ученики школ-партнеров могут принимать в ней участие за свой счет или за счет школы;</a:t>
            </a:r>
          </a:p>
          <a:p>
            <a:pPr fontAlgn="base"/>
            <a:r>
              <a:rPr lang="ru-RU" sz="1200" b="0" i="0" kern="1200" dirty="0" smtClean="0">
                <a:solidFill>
                  <a:schemeClr val="tx1"/>
                </a:solidFill>
                <a:latin typeface="+mn-lt"/>
                <a:ea typeface="+mn-ea"/>
                <a:cs typeface="+mn-cs"/>
              </a:rPr>
              <a:t>PR школы. Школа-партнер получает возможность использовать различные ресурсы Лиги для продвижения своего имиджа. В том числе для этого, школа-партнер регулярно информирует Лигу о проводимых школой в рамках сотрудничества событиях.</a:t>
            </a:r>
          </a:p>
          <a:p>
            <a:pPr fontAlgn="base"/>
            <a:r>
              <a:rPr lang="ru-RU" sz="1200" b="0" i="0" kern="1200" dirty="0" smtClean="0">
                <a:solidFill>
                  <a:schemeClr val="tx1"/>
                </a:solidFill>
                <a:latin typeface="+mn-lt"/>
                <a:ea typeface="+mn-ea"/>
                <a:cs typeface="+mn-cs"/>
              </a:rPr>
              <a:t>Школа-партнер имеет возможность принимать участие во всех проектах и программах Лиги. Участие в некоторых программах Лиги для школ-партнеров не требует дополнительных финансовых расходов, в части программ (например, таких как Летняя Школа, стажировки, дистанционное обучение, </a:t>
            </a:r>
            <a:r>
              <a:rPr lang="ru-RU" sz="1200" b="0" i="0" kern="1200" dirty="0" err="1" smtClean="0">
                <a:solidFill>
                  <a:schemeClr val="tx1"/>
                </a:solidFill>
                <a:latin typeface="+mn-lt"/>
                <a:ea typeface="+mn-ea"/>
                <a:cs typeface="+mn-cs"/>
              </a:rPr>
              <a:t>медиатека</a:t>
            </a:r>
            <a:r>
              <a:rPr lang="ru-RU" sz="1200" b="0" i="0" kern="1200" dirty="0" smtClean="0">
                <a:solidFill>
                  <a:schemeClr val="tx1"/>
                </a:solidFill>
                <a:latin typeface="+mn-lt"/>
                <a:ea typeface="+mn-ea"/>
                <a:cs typeface="+mn-cs"/>
              </a:rPr>
              <a:t> и пр.) – школы могут принимать участие, вкладывая свои ресурсы.</a:t>
            </a:r>
          </a:p>
          <a:p>
            <a:endParaRPr lang="ru-RU" dirty="0"/>
          </a:p>
        </p:txBody>
      </p:sp>
      <p:sp>
        <p:nvSpPr>
          <p:cNvPr id="4" name="Номер слайда 3"/>
          <p:cNvSpPr>
            <a:spLocks noGrp="1"/>
          </p:cNvSpPr>
          <p:nvPr>
            <p:ph type="sldNum" sz="quarter" idx="10"/>
          </p:nvPr>
        </p:nvSpPr>
        <p:spPr/>
        <p:txBody>
          <a:bodyPr/>
          <a:lstStyle/>
          <a:p>
            <a:fld id="{649C13A5-511F-4D4F-B778-6AB878583413}" type="slidenum">
              <a:rPr lang="en-US" smtClean="0"/>
              <a:pPr/>
              <a:t>22</a:t>
            </a:fld>
            <a:endParaRPr lang="en-US"/>
          </a:p>
        </p:txBody>
      </p:sp>
    </p:spTree>
    <p:extLst>
      <p:ext uri="{BB962C8B-B14F-4D97-AF65-F5344CB8AC3E}">
        <p14:creationId xmlns:p14="http://schemas.microsoft.com/office/powerpoint/2010/main" val="1321345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ru-RU" sz="1200" b="0" i="0" kern="1200" dirty="0" smtClean="0">
                <a:solidFill>
                  <a:schemeClr val="tx1"/>
                </a:solidFill>
                <a:latin typeface="+mn-lt"/>
                <a:ea typeface="+mn-ea"/>
                <a:cs typeface="+mn-cs"/>
              </a:rPr>
              <a:t>Для этого школа-партнер должна принять участие в процедуре публичного отчета по итогам работы по программам Лиги.</a:t>
            </a:r>
          </a:p>
          <a:p>
            <a:pPr fontAlgn="base"/>
            <a:r>
              <a:rPr lang="ru-RU" sz="1200" b="0" i="0" kern="1200" dirty="0" smtClean="0">
                <a:solidFill>
                  <a:schemeClr val="tx1"/>
                </a:solidFill>
                <a:latin typeface="+mn-lt"/>
                <a:ea typeface="+mn-ea"/>
                <a:cs typeface="+mn-cs"/>
              </a:rPr>
              <a:t>Процедура размещения публичного отчета (оценка и самооценка) происходит в мае и (или) в декабре путем размещения материалов о работы школы по календарному плану в сети (события календарного плана и сообщества лиги); размещенные материалы оцениваются независимыми экспертами; кроме того, школа так же проходит процедуру самооценки качества организации процесса в рамках реализации образовательной программы Школьной лиги РОСНАНО. Все процедуры проводятся в </a:t>
            </a:r>
            <a:r>
              <a:rPr lang="ru-RU" sz="1200" b="0" i="0" kern="1200" dirty="0" err="1" smtClean="0">
                <a:solidFill>
                  <a:schemeClr val="tx1"/>
                </a:solidFill>
                <a:latin typeface="+mn-lt"/>
                <a:ea typeface="+mn-ea"/>
                <a:cs typeface="+mn-cs"/>
              </a:rPr>
              <a:t>on-line</a:t>
            </a:r>
            <a:r>
              <a:rPr lang="ru-RU" sz="1200" b="0" i="0" kern="1200" dirty="0" smtClean="0">
                <a:solidFill>
                  <a:schemeClr val="tx1"/>
                </a:solidFill>
                <a:latin typeface="+mn-lt"/>
                <a:ea typeface="+mn-ea"/>
                <a:cs typeface="+mn-cs"/>
              </a:rPr>
              <a:t> формате и направлены на максимальную </a:t>
            </a:r>
            <a:r>
              <a:rPr lang="ru-RU" sz="1200" b="0" i="0" kern="1200" dirty="0" err="1" smtClean="0">
                <a:solidFill>
                  <a:schemeClr val="tx1"/>
                </a:solidFill>
                <a:latin typeface="+mn-lt"/>
                <a:ea typeface="+mn-ea"/>
                <a:cs typeface="+mn-cs"/>
              </a:rPr>
              <a:t>дебюрократизацию</a:t>
            </a:r>
            <a:r>
              <a:rPr lang="ru-RU" sz="1200" b="0" i="0" kern="1200" dirty="0" smtClean="0">
                <a:solidFill>
                  <a:schemeClr val="tx1"/>
                </a:solidFill>
                <a:latin typeface="+mn-lt"/>
                <a:ea typeface="+mn-ea"/>
                <a:cs typeface="+mn-cs"/>
              </a:rPr>
              <a:t> управленческих процедур.</a:t>
            </a:r>
          </a:p>
          <a:p>
            <a:pPr fontAlgn="base"/>
            <a:r>
              <a:rPr lang="ru-RU" sz="1200" b="0" i="0" kern="1200" dirty="0" smtClean="0">
                <a:solidFill>
                  <a:schemeClr val="tx1"/>
                </a:solidFill>
                <a:latin typeface="+mn-lt"/>
                <a:ea typeface="+mn-ea"/>
                <a:cs typeface="+mn-cs"/>
              </a:rPr>
              <a:t>По итогам процедур оценки и самооценки Экспертным Советом принимается решение о продлении школам-участницам и присвоении школам-партнерам статуса участницы Школьной лиги РОСНАНО. Статус присуждается на год. Все статусные права школа получает после заключения договора со Школьной лигой РОСНАНО. </a:t>
            </a:r>
          </a:p>
          <a:p>
            <a:endParaRPr lang="ru-RU" noProof="0" dirty="0"/>
          </a:p>
        </p:txBody>
      </p:sp>
      <p:sp>
        <p:nvSpPr>
          <p:cNvPr id="4" name="Slide Number Placeholder 3"/>
          <p:cNvSpPr>
            <a:spLocks noGrp="1"/>
          </p:cNvSpPr>
          <p:nvPr>
            <p:ph type="sldNum" sz="quarter" idx="10"/>
          </p:nvPr>
        </p:nvSpPr>
        <p:spPr/>
        <p:txBody>
          <a:bodyPr/>
          <a:lstStyle/>
          <a:p>
            <a:fld id="{649C13A5-511F-4D4F-B778-6AB878583413}" type="slidenum">
              <a:rPr lang="en-US" smtClean="0"/>
              <a:pPr/>
              <a:t>23</a:t>
            </a:fld>
            <a:endParaRPr lang="en-US"/>
          </a:p>
        </p:txBody>
      </p:sp>
    </p:spTree>
    <p:extLst>
      <p:ext uri="{BB962C8B-B14F-4D97-AF65-F5344CB8AC3E}">
        <p14:creationId xmlns:p14="http://schemas.microsoft.com/office/powerpoint/2010/main" val="74064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49C13A5-511F-4D4F-B778-6AB878583413}" type="slidenum">
              <a:rPr lang="en-US" smtClean="0"/>
              <a:pPr/>
              <a:t>24</a:t>
            </a:fld>
            <a:endParaRPr lang="en-US"/>
          </a:p>
        </p:txBody>
      </p:sp>
    </p:spTree>
    <p:extLst>
      <p:ext uri="{BB962C8B-B14F-4D97-AF65-F5344CB8AC3E}">
        <p14:creationId xmlns:p14="http://schemas.microsoft.com/office/powerpoint/2010/main" val="961070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49C13A5-511F-4D4F-B778-6AB878583413}" type="slidenum">
              <a:rPr lang="en-US" smtClean="0"/>
              <a:pPr/>
              <a:t>25</a:t>
            </a:fld>
            <a:endParaRPr lang="en-US"/>
          </a:p>
        </p:txBody>
      </p:sp>
    </p:spTree>
    <p:extLst>
      <p:ext uri="{BB962C8B-B14F-4D97-AF65-F5344CB8AC3E}">
        <p14:creationId xmlns:p14="http://schemas.microsoft.com/office/powerpoint/2010/main" val="1906620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49C13A5-511F-4D4F-B778-6AB878583413}" type="slidenum">
              <a:rPr lang="en-US" smtClean="0"/>
              <a:pPr/>
              <a:t>26</a:t>
            </a:fld>
            <a:endParaRPr lang="en-US"/>
          </a:p>
        </p:txBody>
      </p:sp>
    </p:spTree>
    <p:extLst>
      <p:ext uri="{BB962C8B-B14F-4D97-AF65-F5344CB8AC3E}">
        <p14:creationId xmlns:p14="http://schemas.microsoft.com/office/powerpoint/2010/main" val="2644135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49C13A5-511F-4D4F-B778-6AB878583413}" type="slidenum">
              <a:rPr lang="en-US" smtClean="0"/>
              <a:pPr/>
              <a:t>34</a:t>
            </a:fld>
            <a:endParaRPr lang="en-US"/>
          </a:p>
        </p:txBody>
      </p:sp>
    </p:spTree>
    <p:extLst>
      <p:ext uri="{BB962C8B-B14F-4D97-AF65-F5344CB8AC3E}">
        <p14:creationId xmlns:p14="http://schemas.microsoft.com/office/powerpoint/2010/main" val="1636754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p:spPr>
      </p:sp>
      <p:sp>
        <p:nvSpPr>
          <p:cNvPr id="29699"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Школа эпохи нанотехнологий — это образовательное учреждение, которое создает условия для развития человека в новых социальных условиях. Наши учащиеся — поколение, которому предстоит создавать и осваивать новую культуру, ее логика становления диктуется закономерностями высокотехнологического уклада: интеграцией нанотехнологий, биотехнологий, информационных, когнитивных и социальных технологий нового поколения создает те вызовы, которые наши учащиеся должны принять в интересах собственной и общественной безопасности, развития и благополучия.</a:t>
            </a:r>
          </a:p>
          <a:p>
            <a:pPr>
              <a:spcBef>
                <a:spcPct val="0"/>
              </a:spcBef>
            </a:pPr>
            <a:r>
              <a:rPr lang="ru-RU" smtClean="0"/>
              <a:t>Для школы эпохи нанотехнологий характерно стремление к формированию у всех субъектов образовательного процесса, в частности, следующих базовых ценностей: свобода личная и национальная, доверие к людям, милосердие, гражданское общество, правовое государство, свобода совести и вероисповедания, любовь к России, к своему народу, к своей малой родине, любовь и верность, уважение к родителям, к труду, творчество и созидание, ценность знания, научная картина мира, экологическое сознание, многообразие культур…</a:t>
            </a:r>
          </a:p>
          <a:p>
            <a:pPr>
              <a:spcBef>
                <a:spcPct val="0"/>
              </a:spcBef>
            </a:pPr>
            <a:endParaRPr lang="ru-RU" smtClean="0"/>
          </a:p>
        </p:txBody>
      </p:sp>
      <p:sp>
        <p:nvSpPr>
          <p:cNvPr id="2970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0F00C3-CA33-4FB1-B99C-CB2D48D2920A}" type="slidenum">
              <a:rPr lang="ru-RU"/>
              <a:pPr fontAlgn="base">
                <a:spcBef>
                  <a:spcPct val="0"/>
                </a:spcBef>
                <a:spcAft>
                  <a:spcPct val="0"/>
                </a:spcAft>
              </a:pPr>
              <a:t>2</a:t>
            </a:fld>
            <a:endParaRPr lang="ru-RU"/>
          </a:p>
        </p:txBody>
      </p:sp>
    </p:spTree>
    <p:extLst>
      <p:ext uri="{BB962C8B-B14F-4D97-AF65-F5344CB8AC3E}">
        <p14:creationId xmlns:p14="http://schemas.microsoft.com/office/powerpoint/2010/main" val="3574122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Образ слайда 1"/>
          <p:cNvSpPr>
            <a:spLocks noGrp="1" noRot="1" noChangeAspect="1" noTextEdit="1"/>
          </p:cNvSpPr>
          <p:nvPr>
            <p:ph type="sldImg"/>
          </p:nvPr>
        </p:nvSpPr>
        <p:spPr bwMode="auto">
          <a:noFill/>
          <a:ln>
            <a:solidFill>
              <a:srgbClr val="000000"/>
            </a:solidFill>
            <a:miter lim="800000"/>
            <a:headEnd/>
            <a:tailEnd/>
          </a:ln>
        </p:spPr>
      </p:sp>
      <p:sp>
        <p:nvSpPr>
          <p:cNvPr id="3" name="Заметки 2"/>
          <p:cNvSpPr>
            <a:spLocks noGrp="1"/>
          </p:cNvSpPr>
          <p:nvPr>
            <p:ph type="body" idx="1"/>
          </p:nvPr>
        </p:nvSpPr>
        <p:spPr/>
        <p:txBody>
          <a:bodyPr>
            <a:normAutofit fontScale="92500" lnSpcReduction="20000"/>
          </a:bodyPr>
          <a:lstStyle/>
          <a:p>
            <a:pPr fontAlgn="auto">
              <a:spcBef>
                <a:spcPts val="0"/>
              </a:spcBef>
              <a:spcAft>
                <a:spcPts val="0"/>
              </a:spcAft>
              <a:defRPr/>
            </a:pPr>
            <a:r>
              <a:rPr lang="ru-RU" dirty="0" smtClean="0"/>
              <a:t>Наряду с выделенными ценностными доминантами, характерными для школы эпохи </a:t>
            </a:r>
            <a:r>
              <a:rPr lang="ru-RU" dirty="0" err="1" smtClean="0"/>
              <a:t>нанотехнологий</a:t>
            </a:r>
            <a:r>
              <a:rPr lang="ru-RU" dirty="0" smtClean="0"/>
              <a:t>, отметим: мобильность, </a:t>
            </a:r>
            <a:r>
              <a:rPr lang="ru-RU" dirty="0" err="1" smtClean="0"/>
              <a:t>инновационность</a:t>
            </a:r>
            <a:r>
              <a:rPr lang="ru-RU" dirty="0" smtClean="0"/>
              <a:t>, технологичность, открытость, многообразие как ресурс развития, ориентация на сотрудничество и сетевое взаимодействие.</a:t>
            </a:r>
          </a:p>
          <a:p>
            <a:pPr fontAlgn="auto">
              <a:spcBef>
                <a:spcPts val="0"/>
              </a:spcBef>
              <a:spcAft>
                <a:spcPts val="0"/>
              </a:spcAft>
              <a:defRPr/>
            </a:pPr>
            <a:r>
              <a:rPr lang="ru-RU" dirty="0" smtClean="0"/>
              <a:t>1 . школа базовых учебных программ с акцентом на естественнонаучное образование, но с учетом настоящего и будущего </a:t>
            </a:r>
            <a:r>
              <a:rPr lang="ru-RU" dirty="0" err="1" smtClean="0"/>
              <a:t>социокультурного</a:t>
            </a:r>
            <a:r>
              <a:rPr lang="ru-RU" dirty="0" smtClean="0"/>
              <a:t> контекста разработок и использования высоких технологий</a:t>
            </a:r>
          </a:p>
          <a:p>
            <a:pPr fontAlgn="auto">
              <a:spcBef>
                <a:spcPts val="0"/>
              </a:spcBef>
              <a:spcAft>
                <a:spcPts val="0"/>
              </a:spcAft>
              <a:defRPr/>
            </a:pPr>
            <a:r>
              <a:rPr lang="ru-RU" dirty="0" smtClean="0"/>
              <a:t>2. школа выбора учащимися собственных образовательных маршрутов, а также проектов, связанных с изучением перспективных научных исследований и их экономического потенциала.</a:t>
            </a:r>
          </a:p>
          <a:p>
            <a:pPr fontAlgn="auto">
              <a:spcBef>
                <a:spcPts val="0"/>
              </a:spcBef>
              <a:spcAft>
                <a:spcPts val="0"/>
              </a:spcAft>
              <a:defRPr/>
            </a:pPr>
            <a:r>
              <a:rPr lang="ru-RU" dirty="0" smtClean="0"/>
              <a:t>3. школа, ориентированная на изучение истории естествознания и роли личной, общественной инициативы, меценатства в развитии отечественной науки и производства.</a:t>
            </a:r>
          </a:p>
          <a:p>
            <a:pPr fontAlgn="auto">
              <a:spcBef>
                <a:spcPts val="0"/>
              </a:spcBef>
              <a:spcAft>
                <a:spcPts val="0"/>
              </a:spcAft>
              <a:defRPr/>
            </a:pPr>
            <a:r>
              <a:rPr lang="ru-RU" dirty="0" smtClean="0"/>
              <a:t>4. школа, моделирующая социальную практику менеджмента инноваций в науке и образовании, а также популяризацию достижений и перспектив в сфере </a:t>
            </a:r>
            <a:r>
              <a:rPr lang="ru-RU" dirty="0" err="1" smtClean="0"/>
              <a:t>нанотехнологий</a:t>
            </a:r>
            <a:r>
              <a:rPr lang="ru-RU" dirty="0" smtClean="0"/>
              <a:t>.</a:t>
            </a:r>
          </a:p>
          <a:p>
            <a:pPr fontAlgn="auto">
              <a:spcBef>
                <a:spcPts val="0"/>
              </a:spcBef>
              <a:spcAft>
                <a:spcPts val="0"/>
              </a:spcAft>
              <a:defRPr/>
            </a:pPr>
            <a:r>
              <a:rPr lang="ru-RU" dirty="0" smtClean="0"/>
              <a:t>5. школа реального социального партнерства с учреждениями и представителями науки и бизнеса, предполагающего –знакомство с практикой исследовательских разработок и организацией производства.</a:t>
            </a:r>
          </a:p>
          <a:p>
            <a:pPr fontAlgn="auto">
              <a:spcBef>
                <a:spcPts val="0"/>
              </a:spcBef>
              <a:spcAft>
                <a:spcPts val="0"/>
              </a:spcAft>
              <a:defRPr/>
            </a:pPr>
            <a:r>
              <a:rPr lang="ru-RU" dirty="0" smtClean="0"/>
              <a:t>6. общеобразовательная школа для всех, использующая в своей практике метод проектов, погружения, междисциплинарные, </a:t>
            </a:r>
            <a:r>
              <a:rPr lang="ru-RU" dirty="0" err="1" smtClean="0"/>
              <a:t>межпредметные</a:t>
            </a:r>
            <a:r>
              <a:rPr lang="ru-RU" dirty="0" smtClean="0"/>
              <a:t>, </a:t>
            </a:r>
            <a:r>
              <a:rPr lang="ru-RU" dirty="0" err="1" smtClean="0"/>
              <a:t>надпредметные</a:t>
            </a:r>
            <a:r>
              <a:rPr lang="ru-RU" dirty="0" smtClean="0"/>
              <a:t> программы, уделяющая много внимания исследованиям, экспериментам, лабораторной работе, практической деятельности учащихся на базе современного производства.</a:t>
            </a:r>
          </a:p>
          <a:p>
            <a:pPr fontAlgn="auto">
              <a:spcBef>
                <a:spcPts val="0"/>
              </a:spcBef>
              <a:spcAft>
                <a:spcPts val="0"/>
              </a:spcAft>
              <a:defRPr/>
            </a:pPr>
            <a:r>
              <a:rPr lang="ru-RU" dirty="0" smtClean="0"/>
              <a:t>7. школа, принципиально по-разному выстраивающая образование в различных возрастных группах: 7-10 лет, 11-13 лет, 14-15, 16-18 лет.</a:t>
            </a:r>
          </a:p>
          <a:p>
            <a:pPr fontAlgn="auto">
              <a:spcBef>
                <a:spcPts val="0"/>
              </a:spcBef>
              <a:spcAft>
                <a:spcPts val="0"/>
              </a:spcAft>
              <a:defRPr/>
            </a:pPr>
            <a:r>
              <a:rPr lang="ru-RU" dirty="0" smtClean="0"/>
              <a:t>8. Школа где  принципиальной является идея моделирования, пронизывающая всю ее образовательную программу</a:t>
            </a:r>
          </a:p>
          <a:p>
            <a:pPr fontAlgn="auto">
              <a:spcBef>
                <a:spcPts val="0"/>
              </a:spcBef>
              <a:spcAft>
                <a:spcPts val="0"/>
              </a:spcAft>
              <a:defRPr/>
            </a:pPr>
            <a:endParaRPr lang="ru-RU" dirty="0"/>
          </a:p>
        </p:txBody>
      </p:sp>
      <p:sp>
        <p:nvSpPr>
          <p:cNvPr id="3174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D7880A-D98E-4FD6-BE9F-7DD3067E5C7D}" type="slidenum">
              <a:rPr lang="ru-RU"/>
              <a:pPr fontAlgn="base">
                <a:spcBef>
                  <a:spcPct val="0"/>
                </a:spcBef>
                <a:spcAft>
                  <a:spcPct val="0"/>
                </a:spcAft>
              </a:pPr>
              <a:t>3</a:t>
            </a:fld>
            <a:endParaRPr lang="ru-RU"/>
          </a:p>
        </p:txBody>
      </p:sp>
    </p:spTree>
    <p:extLst>
      <p:ext uri="{BB962C8B-B14F-4D97-AF65-F5344CB8AC3E}">
        <p14:creationId xmlns:p14="http://schemas.microsoft.com/office/powerpoint/2010/main" val="1255209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ru-RU" sz="1200" b="0" i="0" kern="1200" dirty="0" smtClean="0">
                <a:solidFill>
                  <a:schemeClr val="tx1"/>
                </a:solidFill>
                <a:latin typeface="+mn-lt"/>
                <a:ea typeface="+mn-ea"/>
                <a:cs typeface="+mn-cs"/>
              </a:rPr>
              <a:t>Фонд инфраструктурных и образовательных программ создан в 2010 году в соответствии с Федеральным законом № 211-ФЗ «О реорганизации Российской корпорации </a:t>
            </a:r>
            <a:r>
              <a:rPr lang="ru-RU" sz="1200" b="0" i="0" kern="1200" dirty="0" err="1" smtClean="0">
                <a:solidFill>
                  <a:schemeClr val="tx1"/>
                </a:solidFill>
                <a:latin typeface="+mn-lt"/>
                <a:ea typeface="+mn-ea"/>
                <a:cs typeface="+mn-cs"/>
              </a:rPr>
              <a:t>нанотехнологий</a:t>
            </a:r>
            <a:r>
              <a:rPr lang="ru-RU" sz="1200" b="0" i="0" kern="1200" dirty="0" smtClean="0">
                <a:solidFill>
                  <a:schemeClr val="tx1"/>
                </a:solidFill>
                <a:latin typeface="+mn-lt"/>
                <a:ea typeface="+mn-ea"/>
                <a:cs typeface="+mn-cs"/>
              </a:rPr>
              <a:t>». Целью деятельности Фонда является развитие инновационной инфраструктуры в сфере </a:t>
            </a:r>
            <a:r>
              <a:rPr lang="ru-RU" sz="1200" b="0" i="0" kern="1200" dirty="0" err="1" smtClean="0">
                <a:solidFill>
                  <a:schemeClr val="tx1"/>
                </a:solidFill>
                <a:latin typeface="+mn-lt"/>
                <a:ea typeface="+mn-ea"/>
                <a:cs typeface="+mn-cs"/>
              </a:rPr>
              <a:t>нанотехнологий</a:t>
            </a:r>
            <a:r>
              <a:rPr lang="ru-RU" sz="1200" b="0" i="0" kern="1200" dirty="0" smtClean="0">
                <a:solidFill>
                  <a:schemeClr val="tx1"/>
                </a:solidFill>
                <a:latin typeface="+mn-lt"/>
                <a:ea typeface="+mn-ea"/>
                <a:cs typeface="+mn-cs"/>
              </a:rPr>
              <a:t>, включая реализацию уже начатых РОСНАНО образовательных и инфраструктурных программ.</a:t>
            </a:r>
          </a:p>
          <a:p>
            <a:pPr fontAlgn="base"/>
            <a:r>
              <a:rPr lang="ru-RU" sz="1200" b="0" i="0" kern="1200" cap="all" dirty="0" smtClean="0">
                <a:solidFill>
                  <a:schemeClr val="tx1"/>
                </a:solidFill>
                <a:latin typeface="+mn-lt"/>
                <a:ea typeface="+mn-ea"/>
                <a:cs typeface="+mn-cs"/>
              </a:rPr>
              <a:t>РАЗВИТИЕ ТЕХНОЛОГИЧЕСКОЙ ИНФРАСТРУКТУРЫ</a:t>
            </a:r>
          </a:p>
          <a:p>
            <a:pPr fontAlgn="base"/>
            <a:r>
              <a:rPr lang="ru-RU" sz="1200" b="0" i="0" kern="1200" dirty="0" smtClean="0">
                <a:solidFill>
                  <a:schemeClr val="tx1"/>
                </a:solidFill>
                <a:latin typeface="+mn-lt"/>
                <a:ea typeface="+mn-ea"/>
                <a:cs typeface="+mn-cs"/>
              </a:rPr>
              <a:t>Управление инфраструктурных проектов Фонда формирует технологическую инфраструктуру, способствующую развитию </a:t>
            </a:r>
            <a:r>
              <a:rPr lang="ru-RU" sz="1200" b="0" i="0" kern="1200" dirty="0" err="1" smtClean="0">
                <a:solidFill>
                  <a:schemeClr val="tx1"/>
                </a:solidFill>
                <a:latin typeface="+mn-lt"/>
                <a:ea typeface="+mn-ea"/>
                <a:cs typeface="+mn-cs"/>
              </a:rPr>
              <a:t>нанотехнологических</a:t>
            </a:r>
            <a:r>
              <a:rPr lang="ru-RU" sz="1200" b="0" i="0" kern="1200" dirty="0" smtClean="0">
                <a:solidFill>
                  <a:schemeClr val="tx1"/>
                </a:solidFill>
                <a:latin typeface="+mn-lt"/>
                <a:ea typeface="+mn-ea"/>
                <a:cs typeface="+mn-cs"/>
              </a:rPr>
              <a:t> компаний на различных этапах их существования. В рамках развития инфраструктуры создаются </a:t>
            </a:r>
            <a:r>
              <a:rPr lang="ru-RU" sz="1200" b="0" i="0" kern="1200" dirty="0" err="1" smtClean="0">
                <a:solidFill>
                  <a:schemeClr val="tx1"/>
                </a:solidFill>
                <a:latin typeface="+mn-lt"/>
                <a:ea typeface="+mn-ea"/>
                <a:cs typeface="+mn-cs"/>
                <a:hlinkClick r:id="rId3"/>
              </a:rPr>
              <a:t>наноцентры</a:t>
            </a:r>
            <a:r>
              <a:rPr lang="ru-RU" sz="1200" b="0" i="0" kern="1200" dirty="0" smtClean="0">
                <a:solidFill>
                  <a:schemeClr val="tx1"/>
                </a:solidFill>
                <a:latin typeface="+mn-lt"/>
                <a:ea typeface="+mn-ea"/>
                <a:cs typeface="+mn-cs"/>
              </a:rPr>
              <a:t>, </a:t>
            </a:r>
            <a:r>
              <a:rPr lang="ru-RU" sz="1200" b="0" i="0" kern="1200" dirty="0" smtClean="0">
                <a:solidFill>
                  <a:schemeClr val="tx1"/>
                </a:solidFill>
                <a:latin typeface="+mn-lt"/>
                <a:ea typeface="+mn-ea"/>
                <a:cs typeface="+mn-cs"/>
                <a:hlinkClick r:id="rId4"/>
              </a:rPr>
              <a:t>технологические инжиниринговые компании</a:t>
            </a:r>
            <a:r>
              <a:rPr lang="ru-RU" sz="1200" b="0" i="0" kern="1200" dirty="0" smtClean="0">
                <a:solidFill>
                  <a:schemeClr val="tx1"/>
                </a:solidFill>
                <a:latin typeface="+mn-lt"/>
                <a:ea typeface="+mn-ea"/>
                <a:cs typeface="+mn-cs"/>
              </a:rPr>
              <a:t> и </a:t>
            </a:r>
            <a:r>
              <a:rPr lang="ru-RU" sz="1200" b="0" i="0" kern="1200" dirty="0" smtClean="0">
                <a:solidFill>
                  <a:schemeClr val="tx1"/>
                </a:solidFill>
                <a:latin typeface="+mn-lt"/>
                <a:ea typeface="+mn-ea"/>
                <a:cs typeface="+mn-cs"/>
                <a:hlinkClick r:id="rId5"/>
              </a:rPr>
              <a:t>другие проекты</a:t>
            </a:r>
            <a:r>
              <a:rPr lang="ru-RU" sz="1200" b="0" i="0" kern="1200" dirty="0" smtClean="0">
                <a:solidFill>
                  <a:schemeClr val="tx1"/>
                </a:solidFill>
                <a:latin typeface="+mn-lt"/>
                <a:ea typeface="+mn-ea"/>
                <a:cs typeface="+mn-cs"/>
              </a:rPr>
              <a:t>, направленные на общее развитие и поддержку </a:t>
            </a:r>
            <a:r>
              <a:rPr lang="ru-RU" sz="1200" b="0" i="0" kern="1200" dirty="0" err="1" smtClean="0">
                <a:solidFill>
                  <a:schemeClr val="tx1"/>
                </a:solidFill>
                <a:latin typeface="+mn-lt"/>
                <a:ea typeface="+mn-ea"/>
                <a:cs typeface="+mn-cs"/>
              </a:rPr>
              <a:t>наноиндустрии</a:t>
            </a:r>
            <a:r>
              <a:rPr lang="ru-RU" sz="1200" b="0" i="0" kern="1200" dirty="0" smtClean="0">
                <a:solidFill>
                  <a:schemeClr val="tx1"/>
                </a:solidFill>
                <a:latin typeface="+mn-lt"/>
                <a:ea typeface="+mn-ea"/>
                <a:cs typeface="+mn-cs"/>
              </a:rPr>
              <a:t> в России.</a:t>
            </a:r>
          </a:p>
          <a:p>
            <a:pPr fontAlgn="base"/>
            <a:r>
              <a:rPr lang="ru-RU" sz="1200" b="0" i="0" kern="1200" cap="all" dirty="0" smtClean="0">
                <a:solidFill>
                  <a:schemeClr val="tx1"/>
                </a:solidFill>
                <a:latin typeface="+mn-lt"/>
                <a:ea typeface="+mn-ea"/>
                <a:cs typeface="+mn-cs"/>
                <a:hlinkClick r:id="rId6"/>
              </a:rPr>
              <a:t>СТАНДАРТИЗАЦИЯ И СЕРТИФИКАЦИЯ</a:t>
            </a:r>
            <a:endParaRPr lang="ru-RU" sz="1200" b="0" i="0" kern="1200" cap="all" dirty="0" smtClean="0">
              <a:solidFill>
                <a:schemeClr val="tx1"/>
              </a:solidFill>
              <a:latin typeface="+mn-lt"/>
              <a:ea typeface="+mn-ea"/>
              <a:cs typeface="+mn-cs"/>
            </a:endParaRPr>
          </a:p>
          <a:p>
            <a:pPr fontAlgn="base"/>
            <a:r>
              <a:rPr lang="ru-RU" sz="1200" b="0" i="0" kern="1200" dirty="0" smtClean="0">
                <a:solidFill>
                  <a:schemeClr val="tx1"/>
                </a:solidFill>
                <a:latin typeface="+mn-lt"/>
                <a:ea typeface="+mn-ea"/>
                <a:cs typeface="+mn-cs"/>
              </a:rPr>
              <a:t>Добровольные инициативы саморегулирования являются показателем осознанного и ответственного подхода, который позволит избежать опасности избыточного государственного регулирования и недоверия со стороны заинтересованных сторон. Дирекция стандартизации Фонда обеспечивает разработку нормативных документов для </a:t>
            </a:r>
            <a:r>
              <a:rPr lang="ru-RU" sz="1200" b="0" i="0" kern="1200" dirty="0" err="1" smtClean="0">
                <a:solidFill>
                  <a:schemeClr val="tx1"/>
                </a:solidFill>
                <a:latin typeface="+mn-lt"/>
                <a:ea typeface="+mn-ea"/>
                <a:cs typeface="+mn-cs"/>
              </a:rPr>
              <a:t>наноиндустрии</a:t>
            </a:r>
            <a:r>
              <a:rPr lang="ru-RU" sz="1200" b="0" i="0" kern="1200" dirty="0" smtClean="0">
                <a:solidFill>
                  <a:schemeClr val="tx1"/>
                </a:solidFill>
                <a:latin typeface="+mn-lt"/>
                <a:ea typeface="+mn-ea"/>
                <a:cs typeface="+mn-cs"/>
              </a:rPr>
              <a:t> в соответствии с предложениями производителей </a:t>
            </a:r>
            <a:r>
              <a:rPr lang="ru-RU" sz="1200" b="0" i="0" kern="1200" dirty="0" err="1" smtClean="0">
                <a:solidFill>
                  <a:schemeClr val="tx1"/>
                </a:solidFill>
                <a:latin typeface="+mn-lt"/>
                <a:ea typeface="+mn-ea"/>
                <a:cs typeface="+mn-cs"/>
              </a:rPr>
              <a:t>нанотехнологической</a:t>
            </a:r>
            <a:r>
              <a:rPr lang="ru-RU" sz="1200" b="0" i="0" kern="1200" dirty="0" smtClean="0">
                <a:solidFill>
                  <a:schemeClr val="tx1"/>
                </a:solidFill>
                <a:latin typeface="+mn-lt"/>
                <a:ea typeface="+mn-ea"/>
                <a:cs typeface="+mn-cs"/>
              </a:rPr>
              <a:t> продукции. Сертификация продукции и систем менеджмента в сфере </a:t>
            </a:r>
            <a:r>
              <a:rPr lang="ru-RU" sz="1200" b="0" i="0" kern="1200" dirty="0" err="1" smtClean="0">
                <a:solidFill>
                  <a:schemeClr val="tx1"/>
                </a:solidFill>
                <a:latin typeface="+mn-lt"/>
                <a:ea typeface="+mn-ea"/>
                <a:cs typeface="+mn-cs"/>
              </a:rPr>
              <a:t>наноиндустрии</a:t>
            </a:r>
            <a:r>
              <a:rPr lang="ru-RU" sz="1200" b="0" i="0" kern="1200" dirty="0" smtClean="0">
                <a:solidFill>
                  <a:schemeClr val="tx1"/>
                </a:solidFill>
                <a:latin typeface="+mn-lt"/>
                <a:ea typeface="+mn-ea"/>
                <a:cs typeface="+mn-cs"/>
              </a:rPr>
              <a:t> проводится в рамках созданной по инициативе и при поддержке ОАО «РОСНАНО» и Фонда Системы добровольной сертификации продукции </a:t>
            </a:r>
            <a:r>
              <a:rPr lang="ru-RU" sz="1200" b="0" i="0" kern="1200" dirty="0" err="1" smtClean="0">
                <a:solidFill>
                  <a:schemeClr val="tx1"/>
                </a:solidFill>
                <a:latin typeface="+mn-lt"/>
                <a:ea typeface="+mn-ea"/>
                <a:cs typeface="+mn-cs"/>
              </a:rPr>
              <a:t>наноиндустрии</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Наносертифика</a:t>
            </a:r>
            <a:r>
              <a:rPr lang="ru-RU" sz="1200" b="0" i="0" kern="1200" dirty="0" smtClean="0">
                <a:solidFill>
                  <a:schemeClr val="tx1"/>
                </a:solidFill>
                <a:latin typeface="+mn-lt"/>
                <a:ea typeface="+mn-ea"/>
                <a:cs typeface="+mn-cs"/>
              </a:rPr>
              <a:t>».</a:t>
            </a:r>
          </a:p>
          <a:p>
            <a:pPr fontAlgn="base"/>
            <a:r>
              <a:rPr lang="ru-RU" sz="1200" b="0" i="0" kern="1200" cap="all" dirty="0" smtClean="0">
                <a:solidFill>
                  <a:schemeClr val="tx1"/>
                </a:solidFill>
                <a:latin typeface="+mn-lt"/>
                <a:ea typeface="+mn-ea"/>
                <a:cs typeface="+mn-cs"/>
                <a:hlinkClick r:id="rId7"/>
              </a:rPr>
              <a:t>РАЗВИТИЕ КАДРОВОГО ПОТЕНЦИАЛА</a:t>
            </a:r>
            <a:endParaRPr lang="ru-RU" sz="1200" b="0" i="0" kern="1200" cap="all" dirty="0" smtClean="0">
              <a:solidFill>
                <a:schemeClr val="tx1"/>
              </a:solidFill>
              <a:latin typeface="+mn-lt"/>
              <a:ea typeface="+mn-ea"/>
              <a:cs typeface="+mn-cs"/>
            </a:endParaRPr>
          </a:p>
          <a:p>
            <a:pPr fontAlgn="base"/>
            <a:r>
              <a:rPr lang="ru-RU" sz="1200" b="0" i="0" kern="1200" dirty="0" smtClean="0">
                <a:solidFill>
                  <a:schemeClr val="tx1"/>
                </a:solidFill>
                <a:latin typeface="+mn-lt"/>
                <a:ea typeface="+mn-ea"/>
                <a:cs typeface="+mn-cs"/>
              </a:rPr>
              <a:t>Департамент образовательных программ Фонда инфраструктурных и образовательных программ формирует кадровую базу </a:t>
            </a:r>
            <a:r>
              <a:rPr lang="ru-RU" sz="1200" b="0" i="0" kern="1200" dirty="0" err="1" smtClean="0">
                <a:solidFill>
                  <a:schemeClr val="tx1"/>
                </a:solidFill>
                <a:latin typeface="+mn-lt"/>
                <a:ea typeface="+mn-ea"/>
                <a:cs typeface="+mn-cs"/>
              </a:rPr>
              <a:t>наноиндустрии</a:t>
            </a:r>
            <a:r>
              <a:rPr lang="ru-RU" sz="1200" b="0" i="0" kern="1200" dirty="0" smtClean="0">
                <a:solidFill>
                  <a:schemeClr val="tx1"/>
                </a:solidFill>
                <a:latin typeface="+mn-lt"/>
                <a:ea typeface="+mn-ea"/>
                <a:cs typeface="+mn-cs"/>
              </a:rPr>
              <a:t>, разрабатывает системы программ дополнительного образования и повышения квалификации. В основном это программы переподготовки технологического профиля, но в последнее время интенсивно разрабатываются и программы обучения для управленческих кадров </a:t>
            </a:r>
            <a:r>
              <a:rPr lang="ru-RU" sz="1200" b="0" i="0" kern="1200" dirty="0" err="1" smtClean="0">
                <a:solidFill>
                  <a:schemeClr val="tx1"/>
                </a:solidFill>
                <a:latin typeface="+mn-lt"/>
                <a:ea typeface="+mn-ea"/>
                <a:cs typeface="+mn-cs"/>
              </a:rPr>
              <a:t>нанотехнологических</a:t>
            </a:r>
            <a:r>
              <a:rPr lang="ru-RU" sz="1200" b="0" i="0" kern="1200" dirty="0" smtClean="0">
                <a:solidFill>
                  <a:schemeClr val="tx1"/>
                </a:solidFill>
                <a:latin typeface="+mn-lt"/>
                <a:ea typeface="+mn-ea"/>
                <a:cs typeface="+mn-cs"/>
              </a:rPr>
              <a:t> компаний.</a:t>
            </a:r>
          </a:p>
          <a:p>
            <a:pPr fontAlgn="base"/>
            <a:r>
              <a:rPr lang="ru-RU" sz="1200" b="0" i="0" kern="1200" cap="all" dirty="0" smtClean="0">
                <a:solidFill>
                  <a:schemeClr val="tx1"/>
                </a:solidFill>
                <a:latin typeface="+mn-lt"/>
                <a:ea typeface="+mn-ea"/>
                <a:cs typeface="+mn-cs"/>
                <a:hlinkClick r:id="rId8"/>
              </a:rPr>
              <a:t>МЕТРОЛОГИЯ</a:t>
            </a:r>
            <a:endParaRPr lang="ru-RU" sz="1200" b="0" i="0" kern="1200" cap="all" dirty="0" smtClean="0">
              <a:solidFill>
                <a:schemeClr val="tx1"/>
              </a:solidFill>
              <a:latin typeface="+mn-lt"/>
              <a:ea typeface="+mn-ea"/>
              <a:cs typeface="+mn-cs"/>
            </a:endParaRPr>
          </a:p>
          <a:p>
            <a:pPr fontAlgn="base"/>
            <a:r>
              <a:rPr lang="ru-RU" sz="1200" b="0" i="0" kern="1200" dirty="0" smtClean="0">
                <a:solidFill>
                  <a:schemeClr val="tx1"/>
                </a:solidFill>
                <a:latin typeface="+mn-lt"/>
                <a:ea typeface="+mn-ea"/>
                <a:cs typeface="+mn-cs"/>
              </a:rPr>
              <a:t>Метрологический Центр — сервисная компания и операционный координатор системы метрологического обеспечения РОСНАНО, созданной при взаимодействии с Федеральным агентством по техническому регулированию и метрологии. Центр предоставляет услуги метрологического обеспечения, организации измерений и испытаний параметров высокотехнологичной продукции, а также передачи знаний для компаний </a:t>
            </a:r>
            <a:r>
              <a:rPr lang="ru-RU" sz="1200" b="0" i="0" kern="1200" dirty="0" err="1" smtClean="0">
                <a:solidFill>
                  <a:schemeClr val="tx1"/>
                </a:solidFill>
                <a:latin typeface="+mn-lt"/>
                <a:ea typeface="+mn-ea"/>
                <a:cs typeface="+mn-cs"/>
              </a:rPr>
              <a:t>наноиндустрии</a:t>
            </a:r>
            <a:r>
              <a:rPr lang="ru-RU" sz="1200" b="0" i="0" kern="1200" dirty="0" smtClean="0">
                <a:solidFill>
                  <a:schemeClr val="tx1"/>
                </a:solidFill>
                <a:latin typeface="+mn-lt"/>
                <a:ea typeface="+mn-ea"/>
                <a:cs typeface="+mn-cs"/>
              </a:rPr>
              <a:t> на основе современных достижений национальной и международной метрологии.</a:t>
            </a:r>
          </a:p>
          <a:p>
            <a:pPr fontAlgn="base"/>
            <a:r>
              <a:rPr lang="ru-RU" sz="1200" b="0" i="0" kern="1200" cap="all" dirty="0" smtClean="0">
                <a:solidFill>
                  <a:schemeClr val="tx1"/>
                </a:solidFill>
                <a:latin typeface="+mn-lt"/>
                <a:ea typeface="+mn-ea"/>
                <a:cs typeface="+mn-cs"/>
                <a:hlinkClick r:id="rId9"/>
              </a:rPr>
              <a:t>СТИМУЛИРОВАНИЕ СПРОСА</a:t>
            </a:r>
            <a:endParaRPr lang="ru-RU" sz="1200" b="0" i="0" kern="1200" cap="all" dirty="0" smtClean="0">
              <a:solidFill>
                <a:schemeClr val="tx1"/>
              </a:solidFill>
              <a:latin typeface="+mn-lt"/>
              <a:ea typeface="+mn-ea"/>
              <a:cs typeface="+mn-cs"/>
            </a:endParaRPr>
          </a:p>
          <a:p>
            <a:pPr fontAlgn="base"/>
            <a:r>
              <a:rPr lang="ru-RU" sz="1200" b="0" i="0" kern="1200" dirty="0" smtClean="0">
                <a:solidFill>
                  <a:schemeClr val="tx1"/>
                </a:solidFill>
                <a:latin typeface="+mn-lt"/>
                <a:ea typeface="+mn-ea"/>
                <a:cs typeface="+mn-cs"/>
              </a:rPr>
              <a:t>Задача стимулирования спроса решается Фондом при помощи реализации отраслевых и региональных программ стимулирования спроса, создания технологических платформ, а также </a:t>
            </a:r>
            <a:r>
              <a:rPr lang="ru-RU" sz="1200" b="0" i="0" kern="1200" dirty="0" err="1" smtClean="0">
                <a:solidFill>
                  <a:schemeClr val="tx1"/>
                </a:solidFill>
                <a:latin typeface="+mn-lt"/>
                <a:ea typeface="+mn-ea"/>
                <a:cs typeface="+mn-cs"/>
              </a:rPr>
              <a:t>пилотных</a:t>
            </a:r>
            <a:r>
              <a:rPr lang="ru-RU" sz="1200" b="0" i="0" kern="1200" dirty="0" smtClean="0">
                <a:solidFill>
                  <a:schemeClr val="tx1"/>
                </a:solidFill>
                <a:latin typeface="+mn-lt"/>
                <a:ea typeface="+mn-ea"/>
                <a:cs typeface="+mn-cs"/>
              </a:rPr>
              <a:t> проектов. Программы и проекты реализуются в различных областях — машиностроении, строительстве, информационно-технологической индустрии, оптовой и розничной торговле, в топливно-энергетическом комплексе, на транспорте, в металлургии, в медицинской промышленности и фармацевтике, в </a:t>
            </a:r>
            <a:r>
              <a:rPr lang="ru-RU" sz="1200" b="0" i="0" kern="1200" dirty="0" err="1" smtClean="0">
                <a:solidFill>
                  <a:schemeClr val="tx1"/>
                </a:solidFill>
                <a:latin typeface="+mn-lt"/>
                <a:ea typeface="+mn-ea"/>
                <a:cs typeface="+mn-cs"/>
              </a:rPr>
              <a:t>наноэлектронике</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авиакосмической</a:t>
            </a:r>
            <a:r>
              <a:rPr lang="ru-RU" sz="1200" b="0" i="0" kern="1200" dirty="0" smtClean="0">
                <a:solidFill>
                  <a:schemeClr val="tx1"/>
                </a:solidFill>
                <a:latin typeface="+mn-lt"/>
                <a:ea typeface="+mn-ea"/>
                <a:cs typeface="+mn-cs"/>
              </a:rPr>
              <a:t> промышленности и других.</a:t>
            </a:r>
          </a:p>
          <a:p>
            <a:pPr fontAlgn="base"/>
            <a:r>
              <a:rPr lang="ru-RU" sz="1200" b="0" i="0" kern="1200" cap="all" dirty="0" smtClean="0">
                <a:solidFill>
                  <a:schemeClr val="tx1"/>
                </a:solidFill>
                <a:latin typeface="+mn-lt"/>
                <a:ea typeface="+mn-ea"/>
                <a:cs typeface="+mn-cs"/>
                <a:hlinkClick r:id="rId10"/>
              </a:rPr>
              <a:t>ЗАКОНОДАТЕЛЬСТВО</a:t>
            </a:r>
            <a:endParaRPr lang="ru-RU" sz="1200" b="0" i="0" kern="1200" cap="all" dirty="0" smtClean="0">
              <a:solidFill>
                <a:schemeClr val="tx1"/>
              </a:solidFill>
              <a:latin typeface="+mn-lt"/>
              <a:ea typeface="+mn-ea"/>
              <a:cs typeface="+mn-cs"/>
            </a:endParaRPr>
          </a:p>
          <a:p>
            <a:pPr fontAlgn="base"/>
            <a:r>
              <a:rPr lang="ru-RU" sz="1200" b="0" i="0" kern="1200" dirty="0" smtClean="0">
                <a:solidFill>
                  <a:schemeClr val="tx1"/>
                </a:solidFill>
                <a:latin typeface="+mn-lt"/>
                <a:ea typeface="+mn-ea"/>
                <a:cs typeface="+mn-cs"/>
              </a:rPr>
              <a:t>Фонд инфраструктурных и образовательных программ ведет работу в области развития и совершенствования законодательства в сфере инновационной деятельности, разрабатывая необходимые поправки в существующее законодательство. Кроме того, Департамент нормативно-правовой поддержки совместно с рядом других организаций выступает инициатором создания Реестра инновационных продуктов, технологий и услуг, рекомендуемых к использованию в Российской Федерации.</a:t>
            </a:r>
          </a:p>
          <a:p>
            <a:pPr fontAlgn="base"/>
            <a:r>
              <a:rPr lang="ru-RU" sz="1200" b="0" i="0" kern="1200" cap="all" dirty="0" smtClean="0">
                <a:solidFill>
                  <a:schemeClr val="tx1"/>
                </a:solidFill>
                <a:latin typeface="+mn-lt"/>
                <a:ea typeface="+mn-ea"/>
                <a:cs typeface="+mn-cs"/>
              </a:rPr>
              <a:t>ПОПУЛЯРИЗАЦИЯ ВЫСОКИХ ТЕХНОЛОГИЙ И КОНГРЕССНО-ВЫСТАВОЧНАЯ ДЕЯТЕЛЬНОСТЬ</a:t>
            </a:r>
          </a:p>
          <a:p>
            <a:pPr fontAlgn="base"/>
            <a:r>
              <a:rPr lang="ru-RU" sz="1200" b="0" i="0" kern="1200" dirty="0" smtClean="0">
                <a:solidFill>
                  <a:schemeClr val="tx1"/>
                </a:solidFill>
                <a:latin typeface="+mn-lt"/>
                <a:ea typeface="+mn-ea"/>
                <a:cs typeface="+mn-cs"/>
              </a:rPr>
              <a:t>По инициативе Фонда была создана межотраслевая коммуникационная площадка для обсуждения наиболее актуальных вопросов развития </a:t>
            </a:r>
            <a:r>
              <a:rPr lang="ru-RU" sz="1200" b="0" i="0" kern="1200" dirty="0" err="1" smtClean="0">
                <a:solidFill>
                  <a:schemeClr val="tx1"/>
                </a:solidFill>
                <a:latin typeface="+mn-lt"/>
                <a:ea typeface="+mn-ea"/>
                <a:cs typeface="+mn-cs"/>
              </a:rPr>
              <a:t>наноиндустрии</a:t>
            </a:r>
            <a:r>
              <a:rPr lang="ru-RU" sz="1200" b="0" i="0" kern="1200" dirty="0" smtClean="0">
                <a:solidFill>
                  <a:schemeClr val="tx1"/>
                </a:solidFill>
                <a:latin typeface="+mn-lt"/>
                <a:ea typeface="+mn-ea"/>
                <a:cs typeface="+mn-cs"/>
              </a:rPr>
              <a:t> — </a:t>
            </a:r>
            <a:r>
              <a:rPr lang="ru-RU" sz="1200" b="0" i="0" kern="1200" dirty="0" smtClean="0">
                <a:solidFill>
                  <a:schemeClr val="tx1"/>
                </a:solidFill>
                <a:latin typeface="+mn-lt"/>
                <a:ea typeface="+mn-ea"/>
                <a:cs typeface="+mn-cs"/>
                <a:hlinkClick r:id="rId11"/>
              </a:rPr>
              <a:t>Конгресс предприятий </a:t>
            </a:r>
            <a:r>
              <a:rPr lang="ru-RU" sz="1200" b="0" i="0" kern="1200" dirty="0" err="1" smtClean="0">
                <a:solidFill>
                  <a:schemeClr val="tx1"/>
                </a:solidFill>
                <a:latin typeface="+mn-lt"/>
                <a:ea typeface="+mn-ea"/>
                <a:cs typeface="+mn-cs"/>
                <a:hlinkClick r:id="rId11"/>
              </a:rPr>
              <a:t>наноиндустрии</a:t>
            </a:r>
            <a:r>
              <a:rPr lang="ru-RU" sz="1200" b="0" i="0" kern="1200" dirty="0" smtClean="0">
                <a:solidFill>
                  <a:schemeClr val="tx1"/>
                </a:solidFill>
                <a:latin typeface="+mn-lt"/>
                <a:ea typeface="+mn-ea"/>
                <a:cs typeface="+mn-cs"/>
              </a:rPr>
              <a:t>. Под эгидой Фонда проводится несколько национальных и международных форумов и выставок, посвященных новейшим технологиям и перспективам международной кооперации в области инноваций. Департамент образовательных программ Фонда разработал и реализует ряд программ, направленных на популяризацию </a:t>
            </a:r>
            <a:r>
              <a:rPr lang="ru-RU" sz="1200" b="0" i="0" kern="1200" dirty="0" err="1" smtClean="0">
                <a:solidFill>
                  <a:schemeClr val="tx1"/>
                </a:solidFill>
                <a:latin typeface="+mn-lt"/>
                <a:ea typeface="+mn-ea"/>
                <a:cs typeface="+mn-cs"/>
              </a:rPr>
              <a:t>нанотехнологий</a:t>
            </a:r>
            <a:r>
              <a:rPr lang="ru-RU" sz="1200" b="0" i="0" kern="1200" dirty="0" smtClean="0">
                <a:solidFill>
                  <a:schemeClr val="tx1"/>
                </a:solidFill>
                <a:latin typeface="+mn-lt"/>
                <a:ea typeface="+mn-ea"/>
                <a:cs typeface="+mn-cs"/>
              </a:rPr>
              <a:t>, в том числе среди школьников и студентов, в частности </a:t>
            </a:r>
            <a:r>
              <a:rPr lang="ru-RU" sz="1200" b="0" i="0" kern="1200" dirty="0" smtClean="0">
                <a:solidFill>
                  <a:schemeClr val="tx1"/>
                </a:solidFill>
                <a:latin typeface="+mn-lt"/>
                <a:ea typeface="+mn-ea"/>
                <a:cs typeface="+mn-cs"/>
                <a:hlinkClick r:id="rId12"/>
              </a:rPr>
              <a:t>выставка занимательных </a:t>
            </a:r>
            <a:r>
              <a:rPr lang="ru-RU" sz="1200" b="0" i="0" kern="1200" dirty="0" err="1" smtClean="0">
                <a:solidFill>
                  <a:schemeClr val="tx1"/>
                </a:solidFill>
                <a:latin typeface="+mn-lt"/>
                <a:ea typeface="+mn-ea"/>
                <a:cs typeface="+mn-cs"/>
                <a:hlinkClick r:id="rId12"/>
              </a:rPr>
              <a:t>нанотехнологий</a:t>
            </a:r>
            <a:r>
              <a:rPr lang="ru-RU" sz="1200" b="0" i="0" kern="1200" dirty="0" smtClean="0">
                <a:solidFill>
                  <a:schemeClr val="tx1"/>
                </a:solidFill>
                <a:latin typeface="+mn-lt"/>
                <a:ea typeface="+mn-ea"/>
                <a:cs typeface="+mn-cs"/>
                <a:hlinkClick r:id="rId12"/>
              </a:rPr>
              <a:t> «Смотрите, это — НАНО!»</a:t>
            </a:r>
            <a:r>
              <a:rPr lang="ru-RU" sz="1200" b="0" i="0" kern="1200" dirty="0" smtClean="0">
                <a:solidFill>
                  <a:schemeClr val="tx1"/>
                </a:solidFill>
                <a:latin typeface="+mn-lt"/>
                <a:ea typeface="+mn-ea"/>
                <a:cs typeface="+mn-cs"/>
              </a:rPr>
              <a:t>.</a:t>
            </a:r>
          </a:p>
          <a:p>
            <a:endParaRPr lang="ru-RU" noProof="0" dirty="0"/>
          </a:p>
        </p:txBody>
      </p:sp>
      <p:sp>
        <p:nvSpPr>
          <p:cNvPr id="4" name="Slide Number Placeholder 3"/>
          <p:cNvSpPr>
            <a:spLocks noGrp="1"/>
          </p:cNvSpPr>
          <p:nvPr>
            <p:ph type="sldNum" sz="quarter" idx="10"/>
          </p:nvPr>
        </p:nvSpPr>
        <p:spPr/>
        <p:txBody>
          <a:bodyPr/>
          <a:lstStyle/>
          <a:p>
            <a:fld id="{649C13A5-511F-4D4F-B778-6AB878583413}" type="slidenum">
              <a:rPr lang="en-US" smtClean="0"/>
              <a:pPr/>
              <a:t>5</a:t>
            </a:fld>
            <a:endParaRPr lang="en-US"/>
          </a:p>
        </p:txBody>
      </p:sp>
    </p:spTree>
    <p:extLst>
      <p:ext uri="{BB962C8B-B14F-4D97-AF65-F5344CB8AC3E}">
        <p14:creationId xmlns:p14="http://schemas.microsoft.com/office/powerpoint/2010/main" val="740649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sz="1200" b="1" i="0" kern="1200" dirty="0" smtClean="0">
                <a:solidFill>
                  <a:schemeClr val="tx1"/>
                </a:solidFill>
                <a:latin typeface="+mn-lt"/>
                <a:ea typeface="+mn-ea"/>
                <a:cs typeface="+mn-cs"/>
              </a:rPr>
              <a:t>«Школьная лига РОСНАНО» </a:t>
            </a:r>
            <a:r>
              <a:rPr lang="ru-RU" sz="1200" b="0" i="0" kern="1200" dirty="0" smtClean="0">
                <a:solidFill>
                  <a:schemeClr val="tx1"/>
                </a:solidFill>
                <a:latin typeface="+mn-lt"/>
                <a:ea typeface="+mn-ea"/>
                <a:cs typeface="+mn-cs"/>
              </a:rPr>
              <a:t> — Программа, целью которой является продвижение в школах Российской Федерации идей, направленных на развитие современного образования, в первую очередь – естественнонаучного образования.</a:t>
            </a:r>
          </a:p>
          <a:p>
            <a:pPr fontAlgn="base"/>
            <a:r>
              <a:rPr lang="ru-RU" sz="1200" b="0" i="0" kern="1200" dirty="0" smtClean="0">
                <a:solidFill>
                  <a:schemeClr val="tx1"/>
                </a:solidFill>
                <a:latin typeface="+mn-lt"/>
                <a:ea typeface="+mn-ea"/>
                <a:cs typeface="+mn-cs"/>
              </a:rPr>
              <a:t>Школы-участники Школьной лиги РОСНАНО получили возможность совместно реализовывать образовательные проекты, направленные на качественное улучшение школьного естественнонаучного образования, пользуясь, в том числе, всем спектром возможностей специально созданной сетевой среды. Портал </a:t>
            </a:r>
            <a:r>
              <a:rPr lang="ru-RU" sz="1200" b="0" i="0" kern="1200" dirty="0" err="1" smtClean="0">
                <a:solidFill>
                  <a:schemeClr val="tx1"/>
                </a:solidFill>
                <a:latin typeface="+mn-lt"/>
                <a:ea typeface="+mn-ea"/>
                <a:cs typeface="+mn-cs"/>
              </a:rPr>
              <a:t>Лиги</a:t>
            </a:r>
            <a:r>
              <a:rPr lang="ru-RU" sz="1200" b="0" i="0" u="none" strike="noStrike" kern="1200" dirty="0" err="1" smtClean="0">
                <a:solidFill>
                  <a:schemeClr val="tx1"/>
                </a:solidFill>
                <a:latin typeface="+mn-lt"/>
                <a:ea typeface="+mn-ea"/>
                <a:cs typeface="+mn-cs"/>
                <a:hlinkClick r:id="rId3"/>
              </a:rPr>
              <a:t>www.schoolnano.ru</a:t>
            </a:r>
            <a:r>
              <a:rPr lang="ru-RU" sz="1200" b="0" i="0" kern="1200" dirty="0" smtClean="0">
                <a:solidFill>
                  <a:schemeClr val="tx1"/>
                </a:solidFill>
                <a:latin typeface="+mn-lt"/>
                <a:ea typeface="+mn-ea"/>
                <a:cs typeface="+mn-cs"/>
              </a:rPr>
              <a:t> представляет собой интерактивную платформу, которая позволяет членам Лиги выстраивать плодотворный диалог образовательных учреждений, ученых, бизнеса и производства, обмениваться информацией, делиться мнениями, обсуждать актуальные вопросы, эффективно взаимодействовать друг с другом, разрабатывать и реализовывать различные проекты, используя при необходимости ресурсы других членов сети.</a:t>
            </a:r>
          </a:p>
          <a:p>
            <a:pPr fontAlgn="base"/>
            <a:r>
              <a:rPr lang="ru-RU" sz="1200" b="0" i="0" kern="1200" dirty="0" smtClean="0">
                <a:solidFill>
                  <a:schemeClr val="tx1"/>
                </a:solidFill>
                <a:latin typeface="+mn-lt"/>
                <a:ea typeface="+mn-ea"/>
                <a:cs typeface="+mn-cs"/>
              </a:rPr>
              <a:t>Кроме </a:t>
            </a:r>
            <a:r>
              <a:rPr lang="ru-RU" sz="1200" b="0" i="0" kern="1200" dirty="0" err="1" smtClean="0">
                <a:solidFill>
                  <a:schemeClr val="tx1"/>
                </a:solidFill>
                <a:latin typeface="+mn-lt"/>
                <a:ea typeface="+mn-ea"/>
                <a:cs typeface="+mn-cs"/>
              </a:rPr>
              <a:t>внутрисетевой</a:t>
            </a:r>
            <a:r>
              <a:rPr lang="ru-RU" sz="1200" b="0" i="0" kern="1200" dirty="0" smtClean="0">
                <a:solidFill>
                  <a:schemeClr val="tx1"/>
                </a:solidFill>
                <a:latin typeface="+mn-lt"/>
                <a:ea typeface="+mn-ea"/>
                <a:cs typeface="+mn-cs"/>
              </a:rPr>
              <a:t> деятельности, участники Лиги ведут просветительскую работу и прилагают активные усилия для расширения сети и вовлечения в неё новых членов. В этом отношении предполагается, что школы-участницы Лиги выступят ресурсными центрами развития естественнонаучного образования в своих регионах.</a:t>
            </a:r>
          </a:p>
          <a:p>
            <a:pPr fontAlgn="base"/>
            <a:r>
              <a:rPr lang="ru-RU" sz="1200" b="0" i="0" kern="1200" dirty="0" smtClean="0">
                <a:solidFill>
                  <a:schemeClr val="tx1"/>
                </a:solidFill>
                <a:latin typeface="+mn-lt"/>
                <a:ea typeface="+mn-ea"/>
                <a:cs typeface="+mn-cs"/>
              </a:rPr>
              <a:t>Координатор Лиги – АНПО «Школьная лига» (г. Санкт-Петербург) взял на себя обязанности по созданию и поддержке сетевой среды, инициации различных сетевых проектов и поддержке инициатив школ-участников, их координации.</a:t>
            </a:r>
          </a:p>
          <a:p>
            <a:pPr fontAlgn="base"/>
            <a:r>
              <a:rPr lang="ru-RU" sz="1200" b="0" i="0" kern="1200" dirty="0" smtClean="0">
                <a:solidFill>
                  <a:schemeClr val="tx1"/>
                </a:solidFill>
                <a:latin typeface="+mn-lt"/>
                <a:ea typeface="+mn-ea"/>
                <a:cs typeface="+mn-cs"/>
              </a:rPr>
              <a:t>Продукты деятельности членов Лиги, выпускаемые в стране пособия, книги, иные издания по тематике работы Лиги, становятся частью </a:t>
            </a:r>
            <a:r>
              <a:rPr lang="ru-RU" sz="1200" b="0" i="0" kern="1200" dirty="0" err="1" smtClean="0">
                <a:solidFill>
                  <a:schemeClr val="tx1"/>
                </a:solidFill>
                <a:latin typeface="+mn-lt"/>
                <a:ea typeface="+mn-ea"/>
                <a:cs typeface="+mn-cs"/>
              </a:rPr>
              <a:t>медиатеки</a:t>
            </a:r>
            <a:r>
              <a:rPr lang="ru-RU" sz="1200" b="0" i="0" kern="1200" dirty="0" smtClean="0">
                <a:solidFill>
                  <a:schemeClr val="tx1"/>
                </a:solidFill>
                <a:latin typeface="+mn-lt"/>
                <a:ea typeface="+mn-ea"/>
                <a:cs typeface="+mn-cs"/>
              </a:rPr>
              <a:t> Лиги (фонд книг, учебных и методических пособий, видеофильмов и видео- и аудиозаписей, мультимедиа-программ, учебных компьютерных презентаций), к которой имеют доступ все члены Лиги, равно как и другие представители педагогической общественности, науки и индустрии. На основе этих и других материалов предполагается создание и публикация учебных программ, различных учебных пособий, УМК, рекомендаций по их разработке, Эти материалы все члены Лиги также получают в своё распоряжение.</a:t>
            </a:r>
          </a:p>
          <a:p>
            <a:pPr fontAlgn="base"/>
            <a:r>
              <a:rPr lang="ru-RU" sz="1200" b="0" i="0" kern="1200" dirty="0" smtClean="0">
                <a:solidFill>
                  <a:schemeClr val="tx1"/>
                </a:solidFill>
                <a:latin typeface="+mn-lt"/>
                <a:ea typeface="+mn-ea"/>
                <a:cs typeface="+mn-cs"/>
              </a:rPr>
              <a:t>Важной стороной деятельности Лиги является проведение научно-практических конференций (для разработчиков УМК и учителей); семинаров, мастер-классов для преподавателей, директоров школ и координаторов проектов; круглых столов и т.д. Также разработаны и ведутся для учителей школ Лиги дистанционные курсы. </a:t>
            </a:r>
          </a:p>
          <a:p>
            <a:pPr fontAlgn="base"/>
            <a:r>
              <a:rPr lang="ru-RU" sz="1200" b="0" i="0" kern="1200" dirty="0" smtClean="0">
                <a:solidFill>
                  <a:schemeClr val="tx1"/>
                </a:solidFill>
                <a:latin typeface="+mn-lt"/>
                <a:ea typeface="+mn-ea"/>
                <a:cs typeface="+mn-cs"/>
              </a:rPr>
              <a:t>Организаторы Программы «Школьная лига РОСНАНО» рассчитывают, что подобная деятельность членов Лиги и ее партнеров – преподавателей школ и ВУЗов, учёных, представителей индустрии и бизнеса – позволит совместно найти пути качественного обновления естественнонаучного образования, поднятия престижа у подрастающего поколения естественных наук и связанных с ними отраслей производства, в том числе, и высокотехнологичного, связанного с использованием </a:t>
            </a:r>
            <a:r>
              <a:rPr lang="ru-RU" sz="1200" b="0" i="0" kern="1200" dirty="0" err="1" smtClean="0">
                <a:solidFill>
                  <a:schemeClr val="tx1"/>
                </a:solidFill>
                <a:latin typeface="+mn-lt"/>
                <a:ea typeface="+mn-ea"/>
                <a:cs typeface="+mn-cs"/>
              </a:rPr>
              <a:t>нанотехнологий</a:t>
            </a:r>
            <a:r>
              <a:rPr lang="ru-RU" sz="1200" b="0" i="0" kern="1200" dirty="0" smtClean="0">
                <a:solidFill>
                  <a:schemeClr val="tx1"/>
                </a:solidFill>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649C13A5-511F-4D4F-B778-6AB878583413}" type="slidenum">
              <a:rPr lang="en-US" smtClean="0"/>
              <a:pPr/>
              <a:t>7</a:t>
            </a:fld>
            <a:endParaRPr lang="en-US"/>
          </a:p>
        </p:txBody>
      </p:sp>
    </p:spTree>
    <p:extLst>
      <p:ext uri="{BB962C8B-B14F-4D97-AF65-F5344CB8AC3E}">
        <p14:creationId xmlns:p14="http://schemas.microsoft.com/office/powerpoint/2010/main" val="998447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0000" lnSpcReduction="20000"/>
          </a:bodyPr>
          <a:lstStyle/>
          <a:p>
            <a:pPr fontAlgn="base"/>
            <a:r>
              <a:rPr lang="ru-RU" sz="1200" b="1" i="0" kern="1200" dirty="0" smtClean="0">
                <a:solidFill>
                  <a:schemeClr val="tx1"/>
                </a:solidFill>
                <a:latin typeface="+mn-lt"/>
                <a:ea typeface="+mn-ea"/>
                <a:cs typeface="+mn-cs"/>
              </a:rPr>
              <a:t>Цели разработки и реализации образовательной программы:</a:t>
            </a:r>
          </a:p>
          <a:p>
            <a:pPr fontAlgn="base"/>
            <a:r>
              <a:rPr lang="ru-RU" sz="1200" b="0" i="0" kern="1200" dirty="0" smtClean="0">
                <a:solidFill>
                  <a:schemeClr val="tx1"/>
                </a:solidFill>
                <a:latin typeface="+mn-lt"/>
                <a:ea typeface="+mn-ea"/>
                <a:cs typeface="+mn-cs"/>
              </a:rPr>
              <a:t>Создание условий для образования человека, способного к эффективной самореализации в эпоху шестого технократического уклада (эпоху, </a:t>
            </a:r>
            <a:r>
              <a:rPr lang="ru-RU" sz="1200" b="0" i="0" kern="1200" dirty="0" err="1" smtClean="0">
                <a:solidFill>
                  <a:schemeClr val="tx1"/>
                </a:solidFill>
                <a:latin typeface="+mn-lt"/>
                <a:ea typeface="+mn-ea"/>
                <a:cs typeface="+mn-cs"/>
              </a:rPr>
              <a:t>нанотехнологий</a:t>
            </a:r>
            <a:r>
              <a:rPr lang="ru-RU" sz="1200" b="0" i="0" kern="1200" dirty="0" smtClean="0">
                <a:solidFill>
                  <a:schemeClr val="tx1"/>
                </a:solidFill>
                <a:latin typeface="+mn-lt"/>
                <a:ea typeface="+mn-ea"/>
                <a:cs typeface="+mn-cs"/>
              </a:rPr>
              <a:t>).</a:t>
            </a:r>
          </a:p>
          <a:p>
            <a:pPr fontAlgn="base"/>
            <a:r>
              <a:rPr lang="ru-RU" sz="1200" b="0" i="0" kern="1200" dirty="0" smtClean="0">
                <a:solidFill>
                  <a:schemeClr val="tx1"/>
                </a:solidFill>
                <a:latin typeface="+mn-lt"/>
                <a:ea typeface="+mn-ea"/>
                <a:cs typeface="+mn-cs"/>
              </a:rPr>
              <a:t>Развитие школы «открытого образования» с ориентацией на ценностные и технологические доминанты новой технологической культуры (общенациональные ценности, открытость, мобильность, новизна, технологичность, позитивное мышление, многообразие как источник развития, сетевое взаимодействие, сотрудничество), культура которой построена на </a:t>
            </a:r>
            <a:r>
              <a:rPr lang="ru-RU" sz="1200" b="0" i="0" kern="1200" dirty="0" err="1" smtClean="0">
                <a:solidFill>
                  <a:schemeClr val="tx1"/>
                </a:solidFill>
                <a:latin typeface="+mn-lt"/>
                <a:ea typeface="+mn-ea"/>
                <a:cs typeface="+mn-cs"/>
              </a:rPr>
              <a:t>взаимодополнении</a:t>
            </a:r>
            <a:r>
              <a:rPr lang="ru-RU" sz="1200" b="0" i="0" kern="1200" dirty="0" smtClean="0">
                <a:solidFill>
                  <a:schemeClr val="tx1"/>
                </a:solidFill>
                <a:latin typeface="+mn-lt"/>
                <a:ea typeface="+mn-ea"/>
                <a:cs typeface="+mn-cs"/>
              </a:rPr>
              <a:t> и интеграции:</a:t>
            </a:r>
          </a:p>
          <a:p>
            <a:pPr fontAlgn="base"/>
            <a:r>
              <a:rPr lang="ru-RU" sz="1200" b="0" i="0" kern="1200" dirty="0" smtClean="0">
                <a:solidFill>
                  <a:schemeClr val="tx1"/>
                </a:solidFill>
                <a:latin typeface="+mn-lt"/>
                <a:ea typeface="+mn-ea"/>
                <a:cs typeface="+mn-cs"/>
              </a:rPr>
              <a:t>§    учащихся различных образовательных интересов;</a:t>
            </a:r>
          </a:p>
          <a:p>
            <a:pPr fontAlgn="base"/>
            <a:r>
              <a:rPr lang="ru-RU" sz="1200" b="0" i="0" kern="1200" dirty="0" smtClean="0">
                <a:solidFill>
                  <a:schemeClr val="tx1"/>
                </a:solidFill>
                <a:latin typeface="+mn-lt"/>
                <a:ea typeface="+mn-ea"/>
                <a:cs typeface="+mn-cs"/>
              </a:rPr>
              <a:t>§    ученых и организаторов науки;</a:t>
            </a:r>
          </a:p>
          <a:p>
            <a:pPr fontAlgn="base"/>
            <a:r>
              <a:rPr lang="ru-RU" sz="1200" b="0" i="0" kern="1200" dirty="0" smtClean="0">
                <a:solidFill>
                  <a:schemeClr val="tx1"/>
                </a:solidFill>
                <a:latin typeface="+mn-lt"/>
                <a:ea typeface="+mn-ea"/>
                <a:cs typeface="+mn-cs"/>
              </a:rPr>
              <a:t>§    конструкторов и пользователей;</a:t>
            </a:r>
          </a:p>
          <a:p>
            <a:pPr fontAlgn="base"/>
            <a:r>
              <a:rPr lang="ru-RU" sz="1200" b="0" i="0" kern="1200" dirty="0" smtClean="0">
                <a:solidFill>
                  <a:schemeClr val="tx1"/>
                </a:solidFill>
                <a:latin typeface="+mn-lt"/>
                <a:ea typeface="+mn-ea"/>
                <a:cs typeface="+mn-cs"/>
              </a:rPr>
              <a:t>§    производителей и потребителей.</a:t>
            </a:r>
          </a:p>
          <a:p>
            <a:pPr fontAlgn="base"/>
            <a:r>
              <a:rPr lang="ru-RU" sz="1200" b="1" i="0" kern="1200" dirty="0" smtClean="0">
                <a:solidFill>
                  <a:schemeClr val="tx1"/>
                </a:solidFill>
                <a:latin typeface="+mn-lt"/>
                <a:ea typeface="+mn-ea"/>
                <a:cs typeface="+mn-cs"/>
              </a:rPr>
              <a:t> </a:t>
            </a:r>
          </a:p>
          <a:p>
            <a:pPr fontAlgn="base"/>
            <a:r>
              <a:rPr lang="ru-RU" sz="1200" b="1" i="0" kern="1200" dirty="0" smtClean="0">
                <a:solidFill>
                  <a:schemeClr val="tx1"/>
                </a:solidFill>
                <a:latin typeface="+mn-lt"/>
                <a:ea typeface="+mn-ea"/>
                <a:cs typeface="+mn-cs"/>
              </a:rPr>
              <a:t>Принципы  построения образовательной программы:</a:t>
            </a:r>
          </a:p>
          <a:p>
            <a:pPr fontAlgn="base"/>
            <a:r>
              <a:rPr lang="ru-RU" sz="1200" b="0" i="0" kern="1200" dirty="0" smtClean="0">
                <a:solidFill>
                  <a:schemeClr val="tx1"/>
                </a:solidFill>
                <a:latin typeface="+mn-lt"/>
                <a:ea typeface="+mn-ea"/>
                <a:cs typeface="+mn-cs"/>
              </a:rPr>
              <a:t>1. Школа «открытого образования».</a:t>
            </a:r>
          </a:p>
          <a:p>
            <a:pPr fontAlgn="base"/>
            <a:r>
              <a:rPr lang="ru-RU" sz="1200" b="0" i="0" kern="1200" dirty="0" smtClean="0">
                <a:solidFill>
                  <a:schemeClr val="tx1"/>
                </a:solidFill>
                <a:latin typeface="+mn-lt"/>
                <a:ea typeface="+mn-ea"/>
                <a:cs typeface="+mn-cs"/>
              </a:rPr>
              <a:t>2. Школа, доступная для всех (отказ от технологий отбора учащихся, ставка на  открытие и развитие таланта).</a:t>
            </a:r>
          </a:p>
          <a:p>
            <a:pPr fontAlgn="base"/>
            <a:r>
              <a:rPr lang="ru-RU" sz="1200" b="0" i="0" kern="1200" dirty="0" smtClean="0">
                <a:solidFill>
                  <a:schemeClr val="tx1"/>
                </a:solidFill>
                <a:latin typeface="+mn-lt"/>
                <a:ea typeface="+mn-ea"/>
                <a:cs typeface="+mn-cs"/>
              </a:rPr>
              <a:t>3. Школа как «обучающаяся организация».</a:t>
            </a:r>
          </a:p>
          <a:p>
            <a:pPr fontAlgn="base"/>
            <a:r>
              <a:rPr lang="ru-RU" sz="1200" b="0" i="0" kern="1200" dirty="0" smtClean="0">
                <a:solidFill>
                  <a:schemeClr val="tx1"/>
                </a:solidFill>
                <a:latin typeface="+mn-lt"/>
                <a:ea typeface="+mn-ea"/>
                <a:cs typeface="+mn-cs"/>
              </a:rPr>
              <a:t>4. Школа высоких технологий.</a:t>
            </a:r>
          </a:p>
          <a:p>
            <a:pPr fontAlgn="base"/>
            <a:r>
              <a:rPr lang="ru-RU" sz="1200" b="0" i="0" kern="1200" dirty="0" smtClean="0">
                <a:solidFill>
                  <a:schemeClr val="tx1"/>
                </a:solidFill>
                <a:latin typeface="+mn-lt"/>
                <a:ea typeface="+mn-ea"/>
                <a:cs typeface="+mn-cs"/>
              </a:rPr>
              <a:t>5. Школа интегративных процессов и технологий.</a:t>
            </a:r>
          </a:p>
          <a:p>
            <a:pPr fontAlgn="base"/>
            <a:r>
              <a:rPr lang="ru-RU" sz="1200" b="0" i="0" kern="1200" dirty="0" smtClean="0">
                <a:solidFill>
                  <a:schemeClr val="tx1"/>
                </a:solidFill>
                <a:latin typeface="+mn-lt"/>
                <a:ea typeface="+mn-ea"/>
                <a:cs typeface="+mn-cs"/>
              </a:rPr>
              <a:t>6. Школа обучения через созидательную деятельность.</a:t>
            </a:r>
          </a:p>
          <a:p>
            <a:pPr fontAlgn="base"/>
            <a:r>
              <a:rPr lang="ru-RU" sz="1200" b="0" i="0" kern="1200" dirty="0" smtClean="0">
                <a:solidFill>
                  <a:schemeClr val="tx1"/>
                </a:solidFill>
                <a:latin typeface="+mn-lt"/>
                <a:ea typeface="+mn-ea"/>
                <a:cs typeface="+mn-cs"/>
              </a:rPr>
              <a:t>7. Ценность многообразия как источника развития, создание пространства для самореализации каждого ребенка с учетом возрастных и индивидуальных особенностей.</a:t>
            </a:r>
          </a:p>
          <a:p>
            <a:pPr fontAlgn="base"/>
            <a:r>
              <a:rPr lang="ru-RU" sz="1200" b="0" i="0" kern="1200" dirty="0" smtClean="0">
                <a:solidFill>
                  <a:schemeClr val="tx1"/>
                </a:solidFill>
                <a:latin typeface="+mn-lt"/>
                <a:ea typeface="+mn-ea"/>
                <a:cs typeface="+mn-cs"/>
              </a:rPr>
              <a:t>8. Ориентация на ценности открытий (познание, наука, искусства, образование).</a:t>
            </a:r>
          </a:p>
          <a:p>
            <a:pPr fontAlgn="base"/>
            <a:r>
              <a:rPr lang="ru-RU" sz="1200" b="0" i="0" kern="1200" dirty="0" smtClean="0">
                <a:solidFill>
                  <a:schemeClr val="tx1"/>
                </a:solidFill>
                <a:latin typeface="+mn-lt"/>
                <a:ea typeface="+mn-ea"/>
                <a:cs typeface="+mn-cs"/>
              </a:rPr>
              <a:t>9. Познавательный интерес как основной фактор развития ученика; право на свободный и ответственный выбор в образовательном процессе;</a:t>
            </a:r>
          </a:p>
          <a:p>
            <a:pPr fontAlgn="base"/>
            <a:r>
              <a:rPr lang="ru-RU" sz="1200" b="0" i="0" kern="1200" dirty="0" smtClean="0">
                <a:solidFill>
                  <a:schemeClr val="tx1"/>
                </a:solidFill>
                <a:latin typeface="+mn-lt"/>
                <a:ea typeface="+mn-ea"/>
                <a:cs typeface="+mn-cs"/>
              </a:rPr>
              <a:t>10. Проблемно-конструктивное мышление.</a:t>
            </a:r>
          </a:p>
          <a:p>
            <a:pPr fontAlgn="base"/>
            <a:r>
              <a:rPr lang="ru-RU" sz="1200" b="1" i="0" kern="1200" dirty="0" smtClean="0">
                <a:solidFill>
                  <a:schemeClr val="tx1"/>
                </a:solidFill>
                <a:latin typeface="+mn-lt"/>
                <a:ea typeface="+mn-ea"/>
                <a:cs typeface="+mn-cs"/>
              </a:rPr>
              <a:t> </a:t>
            </a:r>
          </a:p>
          <a:p>
            <a:pPr fontAlgn="base"/>
            <a:r>
              <a:rPr lang="ru-RU" sz="1200" b="1" i="0" kern="1200" dirty="0" smtClean="0">
                <a:solidFill>
                  <a:schemeClr val="tx1"/>
                </a:solidFill>
                <a:latin typeface="+mn-lt"/>
                <a:ea typeface="+mn-ea"/>
                <a:cs typeface="+mn-cs"/>
              </a:rPr>
              <a:t>Специфика учебного плана образовательной программы</a:t>
            </a:r>
          </a:p>
          <a:p>
            <a:pPr fontAlgn="base"/>
            <a:r>
              <a:rPr lang="ru-RU" sz="1200" b="0" i="0" kern="1200" dirty="0" smtClean="0">
                <a:solidFill>
                  <a:schemeClr val="tx1"/>
                </a:solidFill>
                <a:latin typeface="+mn-lt"/>
                <a:ea typeface="+mn-ea"/>
                <a:cs typeface="+mn-cs"/>
              </a:rPr>
              <a:t> Наряду с классно-урочной системой используется модульный принцип построения учебной программы;</a:t>
            </a:r>
          </a:p>
          <a:p>
            <a:pPr fontAlgn="base"/>
            <a:r>
              <a:rPr lang="ru-RU" sz="1200" b="0" i="0" kern="1200" dirty="0" smtClean="0">
                <a:solidFill>
                  <a:schemeClr val="tx1"/>
                </a:solidFill>
                <a:latin typeface="+mn-lt"/>
                <a:ea typeface="+mn-ea"/>
                <a:cs typeface="+mn-cs"/>
              </a:rPr>
              <a:t>Используются базовые учебные планы, потенциал которых дополняется за счет использования дополнительных образовательных программ и программ самообразования учащихся;</a:t>
            </a:r>
          </a:p>
          <a:p>
            <a:pPr fontAlgn="base"/>
            <a:r>
              <a:rPr lang="ru-RU" sz="1200" b="0" i="0" kern="1200" dirty="0" smtClean="0">
                <a:solidFill>
                  <a:schemeClr val="tx1"/>
                </a:solidFill>
                <a:latin typeface="+mn-lt"/>
                <a:ea typeface="+mn-ea"/>
                <a:cs typeface="+mn-cs"/>
              </a:rPr>
              <a:t>Ориентация на высокий уровень овладения иностранным языком;</a:t>
            </a:r>
          </a:p>
          <a:p>
            <a:pPr fontAlgn="base"/>
            <a:r>
              <a:rPr lang="ru-RU" sz="1200" b="0" i="0" kern="1200" dirty="0" smtClean="0">
                <a:solidFill>
                  <a:schemeClr val="tx1"/>
                </a:solidFill>
                <a:latin typeface="+mn-lt"/>
                <a:ea typeface="+mn-ea"/>
                <a:cs typeface="+mn-cs"/>
              </a:rPr>
              <a:t>Расширенное математическое образование;</a:t>
            </a:r>
          </a:p>
          <a:p>
            <a:pPr fontAlgn="base"/>
            <a:r>
              <a:rPr lang="ru-RU" sz="1200" b="0" i="0" kern="1200" dirty="0" smtClean="0">
                <a:solidFill>
                  <a:schemeClr val="tx1"/>
                </a:solidFill>
                <a:latin typeface="+mn-lt"/>
                <a:ea typeface="+mn-ea"/>
                <a:cs typeface="+mn-cs"/>
              </a:rPr>
              <a:t>Естественнонаучное образование (интегративного или профильного плана);</a:t>
            </a:r>
          </a:p>
          <a:p>
            <a:pPr fontAlgn="base"/>
            <a:r>
              <a:rPr lang="ru-RU" sz="1200" b="0" i="0" kern="1200" dirty="0" smtClean="0">
                <a:solidFill>
                  <a:schemeClr val="tx1"/>
                </a:solidFill>
                <a:latin typeface="+mn-lt"/>
                <a:ea typeface="+mn-ea"/>
                <a:cs typeface="+mn-cs"/>
              </a:rPr>
              <a:t>Искусство как фундамент творчества, в том числе и естественнонаучного;</a:t>
            </a:r>
          </a:p>
          <a:p>
            <a:pPr fontAlgn="base"/>
            <a:r>
              <a:rPr lang="ru-RU" sz="1200" b="0" i="0" kern="1200" dirty="0" err="1" smtClean="0">
                <a:solidFill>
                  <a:schemeClr val="tx1"/>
                </a:solidFill>
                <a:latin typeface="+mn-lt"/>
                <a:ea typeface="+mn-ea"/>
                <a:cs typeface="+mn-cs"/>
              </a:rPr>
              <a:t>Метапредметные</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надпредметные</a:t>
            </a:r>
            <a:r>
              <a:rPr lang="ru-RU" sz="1200" b="0" i="0" kern="1200" dirty="0" smtClean="0">
                <a:solidFill>
                  <a:schemeClr val="tx1"/>
                </a:solidFill>
                <a:latin typeface="+mn-lt"/>
                <a:ea typeface="+mn-ea"/>
                <a:cs typeface="+mn-cs"/>
              </a:rPr>
              <a:t>) программы развития учебной, исследовательской, проективной, коммуникативной компетентности;</a:t>
            </a:r>
          </a:p>
          <a:p>
            <a:pPr fontAlgn="base"/>
            <a:r>
              <a:rPr lang="ru-RU" sz="1200" b="0" i="0" kern="1200" dirty="0" smtClean="0">
                <a:solidFill>
                  <a:schemeClr val="tx1"/>
                </a:solidFill>
                <a:latin typeface="+mn-lt"/>
                <a:ea typeface="+mn-ea"/>
                <a:cs typeface="+mn-cs"/>
              </a:rPr>
              <a:t>Элективные курсы и проекты </a:t>
            </a:r>
            <a:r>
              <a:rPr lang="ru-RU" sz="1200" b="0" i="0" kern="1200" dirty="0" err="1" smtClean="0">
                <a:solidFill>
                  <a:schemeClr val="tx1"/>
                </a:solidFill>
                <a:latin typeface="+mn-lt"/>
                <a:ea typeface="+mn-ea"/>
                <a:cs typeface="+mn-cs"/>
              </a:rPr>
              <a:t>нанотехнологической</a:t>
            </a:r>
            <a:r>
              <a:rPr lang="ru-RU" sz="1200" b="0" i="0" kern="1200" dirty="0" smtClean="0">
                <a:solidFill>
                  <a:schemeClr val="tx1"/>
                </a:solidFill>
                <a:latin typeface="+mn-lt"/>
                <a:ea typeface="+mn-ea"/>
                <a:cs typeface="+mn-cs"/>
              </a:rPr>
              <a:t> направленности;</a:t>
            </a:r>
          </a:p>
          <a:p>
            <a:pPr fontAlgn="base"/>
            <a:r>
              <a:rPr lang="ru-RU" sz="1200" b="0" i="0" kern="1200" dirty="0" smtClean="0">
                <a:solidFill>
                  <a:schemeClr val="tx1"/>
                </a:solidFill>
                <a:latin typeface="+mn-lt"/>
                <a:ea typeface="+mn-ea"/>
                <a:cs typeface="+mn-cs"/>
              </a:rPr>
              <a:t>Обществознание с акцентом на инновационную экономику и предпринимательство;</a:t>
            </a:r>
          </a:p>
          <a:p>
            <a:pPr fontAlgn="base"/>
            <a:r>
              <a:rPr lang="ru-RU" sz="1200" b="0" i="0" kern="1200" dirty="0" smtClean="0">
                <a:solidFill>
                  <a:schemeClr val="tx1"/>
                </a:solidFill>
                <a:latin typeface="+mn-lt"/>
                <a:ea typeface="+mn-ea"/>
                <a:cs typeface="+mn-cs"/>
              </a:rPr>
              <a:t>История в культурологической логике с акцентами на истории развитии науки, техники, предпринимательства;</a:t>
            </a:r>
          </a:p>
          <a:p>
            <a:pPr fontAlgn="base"/>
            <a:r>
              <a:rPr lang="ru-RU" sz="1200" b="0" i="0" kern="1200" dirty="0" smtClean="0">
                <a:solidFill>
                  <a:schemeClr val="tx1"/>
                </a:solidFill>
                <a:latin typeface="+mn-lt"/>
                <a:ea typeface="+mn-ea"/>
                <a:cs typeface="+mn-cs"/>
              </a:rPr>
              <a:t>Среда дополнительного образования с акцентами на формировании технологической культуры, интеграция основного и дополнительного образования.</a:t>
            </a:r>
          </a:p>
          <a:p>
            <a:pPr fontAlgn="base"/>
            <a:r>
              <a:rPr lang="ru-RU" sz="1200" b="1" i="0" kern="1200" dirty="0" smtClean="0">
                <a:solidFill>
                  <a:schemeClr val="tx1"/>
                </a:solidFill>
                <a:latin typeface="+mn-lt"/>
                <a:ea typeface="+mn-ea"/>
                <a:cs typeface="+mn-cs"/>
              </a:rPr>
              <a:t> </a:t>
            </a:r>
          </a:p>
          <a:p>
            <a:pPr fontAlgn="base"/>
            <a:r>
              <a:rPr lang="ru-RU" sz="1200" b="1" i="0" kern="1200" dirty="0" smtClean="0">
                <a:solidFill>
                  <a:schemeClr val="tx1"/>
                </a:solidFill>
                <a:latin typeface="+mn-lt"/>
                <a:ea typeface="+mn-ea"/>
                <a:cs typeface="+mn-cs"/>
              </a:rPr>
              <a:t>Система оценивания качества</a:t>
            </a:r>
          </a:p>
          <a:p>
            <a:pPr fontAlgn="base"/>
            <a:r>
              <a:rPr lang="ru-RU" sz="1200" b="0" i="0" kern="1200" dirty="0" smtClean="0">
                <a:solidFill>
                  <a:schemeClr val="tx1"/>
                </a:solidFill>
                <a:latin typeface="+mn-lt"/>
                <a:ea typeface="+mn-ea"/>
                <a:cs typeface="+mn-cs"/>
              </a:rPr>
              <a:t>Оценка рассматривается как один из инструментов управления качеством образования.</a:t>
            </a:r>
          </a:p>
          <a:p>
            <a:pPr fontAlgn="base"/>
            <a:r>
              <a:rPr lang="ru-RU" sz="1200" b="0" i="0" kern="1200" dirty="0" smtClean="0">
                <a:solidFill>
                  <a:schemeClr val="tx1"/>
                </a:solidFill>
                <a:latin typeface="+mn-lt"/>
                <a:ea typeface="+mn-ea"/>
                <a:cs typeface="+mn-cs"/>
              </a:rPr>
              <a:t>В оценке качества принимают участие все субъекты образовательного процесса: родители, партнеры, учащиеся и педагоги. Предметом оценивания выступает процесс и результат. Доминирует система обучения, в которой </a:t>
            </a:r>
            <a:r>
              <a:rPr lang="ru-RU" sz="1200" b="0" i="0" kern="1200" dirty="0" err="1" smtClean="0">
                <a:solidFill>
                  <a:schemeClr val="tx1"/>
                </a:solidFill>
                <a:latin typeface="+mn-lt"/>
                <a:ea typeface="+mn-ea"/>
                <a:cs typeface="+mn-cs"/>
              </a:rPr>
              <a:t>безотметочные</a:t>
            </a:r>
            <a:r>
              <a:rPr lang="ru-RU" sz="1200" b="0" i="0" kern="1200" dirty="0" smtClean="0">
                <a:solidFill>
                  <a:schemeClr val="tx1"/>
                </a:solidFill>
                <a:latin typeface="+mn-lt"/>
                <a:ea typeface="+mn-ea"/>
                <a:cs typeface="+mn-cs"/>
              </a:rPr>
              <a:t> партнерские отношения «учитель-ученик» сочетаются с внешней независимой оценкой в рамках тестирования, экзаменов, публичной защитой проектов.</a:t>
            </a:r>
          </a:p>
          <a:p>
            <a:pPr fontAlgn="base"/>
            <a:r>
              <a:rPr lang="ru-RU" sz="1200" b="0" i="0" kern="1200" dirty="0" smtClean="0">
                <a:solidFill>
                  <a:schemeClr val="tx1"/>
                </a:solidFill>
                <a:latin typeface="+mn-lt"/>
                <a:ea typeface="+mn-ea"/>
                <a:cs typeface="+mn-cs"/>
              </a:rPr>
              <a:t>Независимая экспертиза деятельности образовательного учреждения. По возможности – участие в международных сопоставительных исследованиях результативности систем образования (PIRLS, PISA, оценка Информационной компетентности). Участие в процедурах ЕГЭ.</a:t>
            </a:r>
          </a:p>
          <a:p>
            <a:pPr fontAlgn="base"/>
            <a:r>
              <a:rPr lang="ru-RU" sz="1200" b="0" i="0" kern="1200" dirty="0" smtClean="0">
                <a:solidFill>
                  <a:schemeClr val="tx1"/>
                </a:solidFill>
                <a:latin typeface="+mn-lt"/>
                <a:ea typeface="+mn-ea"/>
                <a:cs typeface="+mn-cs"/>
              </a:rPr>
              <a:t>Использование различных видов оценивания учащихся: защита проекта; защита исследовательской работы; реализация проекта, включая виртуальный.</a:t>
            </a:r>
          </a:p>
          <a:p>
            <a:pPr fontAlgn="base"/>
            <a:r>
              <a:rPr lang="ru-RU" sz="1200" b="1" i="0" kern="1200" dirty="0" smtClean="0">
                <a:solidFill>
                  <a:schemeClr val="tx1"/>
                </a:solidFill>
                <a:latin typeface="+mn-lt"/>
                <a:ea typeface="+mn-ea"/>
                <a:cs typeface="+mn-cs"/>
              </a:rPr>
              <a:t> </a:t>
            </a:r>
          </a:p>
          <a:p>
            <a:pPr fontAlgn="base"/>
            <a:r>
              <a:rPr lang="ru-RU" sz="1200" b="1" i="0" kern="1200" dirty="0" smtClean="0">
                <a:solidFill>
                  <a:schemeClr val="tx1"/>
                </a:solidFill>
                <a:latin typeface="+mn-lt"/>
                <a:ea typeface="+mn-ea"/>
                <a:cs typeface="+mn-cs"/>
              </a:rPr>
              <a:t>Особенности материально-технической базы</a:t>
            </a:r>
          </a:p>
          <a:p>
            <a:pPr fontAlgn="base"/>
            <a:r>
              <a:rPr lang="ru-RU" sz="1200" b="0" i="0" kern="1200" dirty="0" smtClean="0">
                <a:solidFill>
                  <a:schemeClr val="tx1"/>
                </a:solidFill>
                <a:latin typeface="+mn-lt"/>
                <a:ea typeface="+mn-ea"/>
                <a:cs typeface="+mn-cs"/>
              </a:rPr>
              <a:t>В школе имеется внутренняя сеть с выходом в Интернет из любой точки. Школа имеет свои интерактивные ресурсы со свободным входом из Интернет. Используются коллективные сетевые ресурсы («электронная школа») с доступом для учащихся, педагогов, родителей, партнеров. Каждый класс оборудован компьютером (-рами) с выходом в Интернет. Имеются компьютерные классы общего доступа. Школа обеспечена высокотехнологичными программами проектирования и реализации образовательного процесса. Школа поддерживает технологии сетевого проектирования и дистанционного образования.</a:t>
            </a:r>
          </a:p>
          <a:p>
            <a:pPr fontAlgn="base"/>
            <a:r>
              <a:rPr lang="ru-RU" sz="1200" b="0" i="0" kern="1200" dirty="0" smtClean="0">
                <a:solidFill>
                  <a:schemeClr val="tx1"/>
                </a:solidFill>
                <a:latin typeface="+mn-lt"/>
                <a:ea typeface="+mn-ea"/>
                <a:cs typeface="+mn-cs"/>
              </a:rPr>
              <a:t>Предложенная матрица проектирования образовательной программы выступает основанием для организации следующих видов деятельности:</a:t>
            </a:r>
          </a:p>
          <a:p>
            <a:pPr fontAlgn="base"/>
            <a:r>
              <a:rPr lang="ru-RU" sz="1200" b="0" i="0" kern="1200" dirty="0" smtClean="0">
                <a:solidFill>
                  <a:schemeClr val="tx1"/>
                </a:solidFill>
                <a:latin typeface="+mn-lt"/>
                <a:ea typeface="+mn-ea"/>
                <a:cs typeface="+mn-cs"/>
              </a:rPr>
              <a:t>1. Сопровождения образовательных учреждений в процессе освоения образовательной программы, разработанной в Программе.</a:t>
            </a:r>
          </a:p>
          <a:p>
            <a:pPr fontAlgn="base"/>
            <a:r>
              <a:rPr lang="ru-RU" sz="1200" b="0" i="0" kern="1200" dirty="0" smtClean="0">
                <a:solidFill>
                  <a:schemeClr val="tx1"/>
                </a:solidFill>
                <a:latin typeface="+mn-lt"/>
                <a:ea typeface="+mn-ea"/>
                <a:cs typeface="+mn-cs"/>
              </a:rPr>
              <a:t>2. Разработки технологического обеспечения к образовательной программе школы-участницы Программы.</a:t>
            </a:r>
          </a:p>
          <a:p>
            <a:pPr fontAlgn="base"/>
            <a:r>
              <a:rPr lang="ru-RU" sz="1200" b="0" i="0" kern="1200" dirty="0" smtClean="0">
                <a:solidFill>
                  <a:schemeClr val="tx1"/>
                </a:solidFill>
                <a:latin typeface="+mn-lt"/>
                <a:ea typeface="+mn-ea"/>
                <a:cs typeface="+mn-cs"/>
              </a:rPr>
              <a:t>3. Разработки системы оценки качества обучения в школах Программы, мониторинг качества.</a:t>
            </a:r>
          </a:p>
          <a:p>
            <a:pPr fontAlgn="base"/>
            <a:r>
              <a:rPr lang="ru-RU" sz="1200" b="0" i="0" kern="1200" dirty="0" smtClean="0">
                <a:solidFill>
                  <a:schemeClr val="tx1"/>
                </a:solidFill>
                <a:latin typeface="+mn-lt"/>
                <a:ea typeface="+mn-ea"/>
                <a:cs typeface="+mn-cs"/>
              </a:rPr>
              <a:t>4. Разработки системы повышения квалификации для педагогов Программы.</a:t>
            </a:r>
          </a:p>
          <a:p>
            <a:pPr fontAlgn="base"/>
            <a:r>
              <a:rPr lang="ru-RU" sz="1200" b="0" i="0" kern="1200" dirty="0" smtClean="0">
                <a:solidFill>
                  <a:schemeClr val="tx1"/>
                </a:solidFill>
                <a:latin typeface="+mn-lt"/>
                <a:ea typeface="+mn-ea"/>
                <a:cs typeface="+mn-cs"/>
              </a:rPr>
              <a:t>5. Разработки системы конкурсов и системы дистанционного обучения учащихся школ Программы</a:t>
            </a:r>
          </a:p>
          <a:p>
            <a:pPr fontAlgn="base"/>
            <a:r>
              <a:rPr lang="ru-RU" sz="1200" b="0" i="0" kern="1200" dirty="0" smtClean="0">
                <a:solidFill>
                  <a:schemeClr val="tx1"/>
                </a:solidFill>
                <a:latin typeface="+mn-lt"/>
                <a:ea typeface="+mn-ea"/>
                <a:cs typeface="+mn-cs"/>
              </a:rPr>
              <a:t>6. Методического сопровождения и диссеминации продуктов, созданных в рамках подпрограмм и проектов, указанных в п.п. 1,3-9 (стр. 15,16). </a:t>
            </a:r>
          </a:p>
          <a:p>
            <a:pPr fontAlgn="base"/>
            <a:r>
              <a:rPr lang="ru-RU" sz="1200" b="0" i="0" kern="1200" dirty="0" smtClean="0">
                <a:solidFill>
                  <a:schemeClr val="tx1"/>
                </a:solidFill>
                <a:latin typeface="+mn-lt"/>
                <a:ea typeface="+mn-ea"/>
                <a:cs typeface="+mn-cs"/>
              </a:rPr>
              <a:t>В рамках работы по данному направлению будет разработан пакет УМК, обеспечивающих технологическую составляющую образовательной программы. Все УМК будут созданы по единой схеме в электронном формате и переданы в систему повышения квалификации и диссеминации. Будет подготовлена группа разработчиков УМК нового поколения.</a:t>
            </a:r>
          </a:p>
          <a:p>
            <a:pPr fontAlgn="base"/>
            <a:r>
              <a:rPr lang="ru-RU" sz="1200" b="0" i="0" kern="1200" dirty="0" smtClean="0">
                <a:solidFill>
                  <a:schemeClr val="tx1"/>
                </a:solidFill>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649C13A5-511F-4D4F-B778-6AB878583413}" type="slidenum">
              <a:rPr lang="en-US" smtClean="0"/>
              <a:pPr/>
              <a:t>10</a:t>
            </a:fld>
            <a:endParaRPr lang="en-US"/>
          </a:p>
        </p:txBody>
      </p:sp>
    </p:spTree>
    <p:extLst>
      <p:ext uri="{BB962C8B-B14F-4D97-AF65-F5344CB8AC3E}">
        <p14:creationId xmlns:p14="http://schemas.microsoft.com/office/powerpoint/2010/main" val="88023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49C13A5-511F-4D4F-B778-6AB878583413}" type="slidenum">
              <a:rPr lang="en-US" smtClean="0"/>
              <a:pPr/>
              <a:t>13</a:t>
            </a:fld>
            <a:endParaRPr lang="en-US"/>
          </a:p>
        </p:txBody>
      </p:sp>
    </p:spTree>
    <p:extLst>
      <p:ext uri="{BB962C8B-B14F-4D97-AF65-F5344CB8AC3E}">
        <p14:creationId xmlns:p14="http://schemas.microsoft.com/office/powerpoint/2010/main" val="298822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49C13A5-511F-4D4F-B778-6AB878583413}" type="slidenum">
              <a:rPr lang="en-US" smtClean="0"/>
              <a:pPr/>
              <a:t>14</a:t>
            </a:fld>
            <a:endParaRPr lang="en-US"/>
          </a:p>
        </p:txBody>
      </p:sp>
    </p:spTree>
    <p:extLst>
      <p:ext uri="{BB962C8B-B14F-4D97-AF65-F5344CB8AC3E}">
        <p14:creationId xmlns:p14="http://schemas.microsoft.com/office/powerpoint/2010/main" val="2283151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49C13A5-511F-4D4F-B778-6AB878583413}" type="slidenum">
              <a:rPr lang="en-US" smtClean="0"/>
              <a:pPr/>
              <a:t>15</a:t>
            </a:fld>
            <a:endParaRPr lang="en-US"/>
          </a:p>
        </p:txBody>
      </p:sp>
    </p:spTree>
    <p:extLst>
      <p:ext uri="{BB962C8B-B14F-4D97-AF65-F5344CB8AC3E}">
        <p14:creationId xmlns:p14="http://schemas.microsoft.com/office/powerpoint/2010/main" val="1282235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p:nvPr userDrawn="1"/>
        </p:nvSpPr>
        <p:spPr>
          <a:xfrm>
            <a:off x="188118" y="1894284"/>
            <a:ext cx="8955881" cy="3256992"/>
          </a:xfrm>
          <a:prstGeom prst="rect">
            <a:avLst/>
          </a:prstGeom>
          <a:ln>
            <a:noFill/>
          </a:ln>
          <a:effectLst>
            <a:outerShdw blurRad="190500" dist="63500" dir="1560000" sx="102000" sy="102000" algn="ctr"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err="1" smtClean="0">
              <a:solidFill>
                <a:schemeClr val="tx1"/>
              </a:solidFill>
            </a:endParaRPr>
          </a:p>
        </p:txBody>
      </p:sp>
      <p:sp>
        <p:nvSpPr>
          <p:cNvPr id="2" name="Title 1"/>
          <p:cNvSpPr>
            <a:spLocks noGrp="1"/>
          </p:cNvSpPr>
          <p:nvPr>
            <p:ph type="ctrTitle"/>
          </p:nvPr>
        </p:nvSpPr>
        <p:spPr>
          <a:xfrm>
            <a:off x="1483744" y="1753292"/>
            <a:ext cx="7582198" cy="1927753"/>
          </a:xfrm>
        </p:spPr>
        <p:txBody>
          <a:bodyPr lIns="0" tIns="0" rIns="0" bIns="0" anchor="b"/>
          <a:lstStyle>
            <a:lvl1pPr algn="ctr">
              <a:defRPr b="1"/>
            </a:lvl1pPr>
          </a:lstStyle>
          <a:p>
            <a:r>
              <a:rPr lang="ru-RU" smtClean="0"/>
              <a:t>Образец заголовка</a:t>
            </a:r>
            <a:endParaRPr lang="en-US" dirty="0"/>
          </a:p>
        </p:txBody>
      </p:sp>
      <p:sp>
        <p:nvSpPr>
          <p:cNvPr id="3" name="Subtitle 2"/>
          <p:cNvSpPr>
            <a:spLocks noGrp="1"/>
          </p:cNvSpPr>
          <p:nvPr>
            <p:ph type="subTitle" idx="1"/>
          </p:nvPr>
        </p:nvSpPr>
        <p:spPr>
          <a:xfrm>
            <a:off x="1483744" y="3721252"/>
            <a:ext cx="7582198" cy="1377404"/>
          </a:xfrm>
        </p:spPr>
        <p:txBody>
          <a:bodyPr lIns="0" tIns="0" rIns="0" bIns="0"/>
          <a:lstStyle>
            <a:lvl1pPr marL="0" indent="0" algn="ctr">
              <a:buNone/>
              <a:defRPr>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5" name="Footer Placeholder 4"/>
          <p:cNvSpPr>
            <a:spLocks noGrp="1"/>
          </p:cNvSpPr>
          <p:nvPr>
            <p:ph type="ftr" sz="quarter" idx="11"/>
          </p:nvPr>
        </p:nvSpPr>
        <p:spPr/>
        <p:txBody>
          <a:bodyPr/>
          <a:lstStyle>
            <a:lvl1pPr>
              <a:defRPr sz="900"/>
            </a:lvl1pPr>
          </a:lstStyle>
          <a:p>
            <a:endParaRPr lang="en-US"/>
          </a:p>
        </p:txBody>
      </p:sp>
      <p:sp>
        <p:nvSpPr>
          <p:cNvPr id="6" name="Slide Number Placeholder 5"/>
          <p:cNvSpPr>
            <a:spLocks noGrp="1"/>
          </p:cNvSpPr>
          <p:nvPr>
            <p:ph type="sldNum" sz="quarter" idx="12"/>
          </p:nvPr>
        </p:nvSpPr>
        <p:spPr/>
        <p:txBody>
          <a:bodyPr/>
          <a:lstStyle>
            <a:lvl1pPr>
              <a:defRPr sz="900"/>
            </a:lvl1pPr>
          </a:lstStyle>
          <a:p>
            <a:fld id="{08A7F96F-1D34-4AD8-A324-DDD9B7126D3B}" type="slidenum">
              <a:rPr lang="en-US" smtClean="0"/>
              <a:pPr/>
              <a:t>‹#›</a:t>
            </a:fld>
            <a:endParaRPr lang="en-US"/>
          </a:p>
        </p:txBody>
      </p:sp>
      <p:sp>
        <p:nvSpPr>
          <p:cNvPr id="9" name="Hexagon 9"/>
          <p:cNvSpPr/>
          <p:nvPr userDrawn="1"/>
        </p:nvSpPr>
        <p:spPr>
          <a:xfrm rot="16200000">
            <a:off x="-918482" y="2799525"/>
            <a:ext cx="3260786" cy="1440148"/>
          </a:xfrm>
          <a:custGeom>
            <a:avLst/>
            <a:gdLst>
              <a:gd name="connsiteX0" fmla="*/ 0 w 1583473"/>
              <a:gd name="connsiteY0" fmla="*/ 674649 h 1349298"/>
              <a:gd name="connsiteX1" fmla="*/ 337325 w 1583473"/>
              <a:gd name="connsiteY1" fmla="*/ 0 h 1349298"/>
              <a:gd name="connsiteX2" fmla="*/ 1246149 w 1583473"/>
              <a:gd name="connsiteY2" fmla="*/ 0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467202 w 1583473"/>
              <a:gd name="connsiteY1" fmla="*/ 448091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80366 w 1583473"/>
              <a:gd name="connsiteY1" fmla="*/ 54096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77202 w 1583473"/>
              <a:gd name="connsiteY0" fmla="*/ 11234 h 818841"/>
              <a:gd name="connsiteX1" fmla="*/ 1495724 w 1583473"/>
              <a:gd name="connsiteY1" fmla="*/ 22409 h 818841"/>
              <a:gd name="connsiteX2" fmla="*/ 1583473 w 1583473"/>
              <a:gd name="connsiteY2" fmla="*/ 144192 h 818841"/>
              <a:gd name="connsiteX3" fmla="*/ 1246149 w 1583473"/>
              <a:gd name="connsiteY3" fmla="*/ 818841 h 818841"/>
              <a:gd name="connsiteX4" fmla="*/ 337325 w 1583473"/>
              <a:gd name="connsiteY4" fmla="*/ 818841 h 818841"/>
              <a:gd name="connsiteX5" fmla="*/ 0 w 1583473"/>
              <a:gd name="connsiteY5" fmla="*/ 144192 h 818841"/>
              <a:gd name="connsiteX6" fmla="*/ 77202 w 1583473"/>
              <a:gd name="connsiteY6" fmla="*/ 11234 h 818841"/>
              <a:gd name="connsiteX0" fmla="*/ 77202 w 1583473"/>
              <a:gd name="connsiteY0" fmla="*/ 13990 h 821597"/>
              <a:gd name="connsiteX1" fmla="*/ 1495724 w 1583473"/>
              <a:gd name="connsiteY1" fmla="*/ 18021 h 821597"/>
              <a:gd name="connsiteX2" fmla="*/ 1583473 w 1583473"/>
              <a:gd name="connsiteY2" fmla="*/ 146948 h 821597"/>
              <a:gd name="connsiteX3" fmla="*/ 1246149 w 1583473"/>
              <a:gd name="connsiteY3" fmla="*/ 821597 h 821597"/>
              <a:gd name="connsiteX4" fmla="*/ 337325 w 1583473"/>
              <a:gd name="connsiteY4" fmla="*/ 821597 h 821597"/>
              <a:gd name="connsiteX5" fmla="*/ 0 w 1583473"/>
              <a:gd name="connsiteY5" fmla="*/ 146948 h 821597"/>
              <a:gd name="connsiteX6" fmla="*/ 77202 w 1583473"/>
              <a:gd name="connsiteY6" fmla="*/ 13990 h 821597"/>
              <a:gd name="connsiteX0" fmla="*/ 77202 w 1583473"/>
              <a:gd name="connsiteY0" fmla="*/ 7184 h 814791"/>
              <a:gd name="connsiteX1" fmla="*/ 1495724 w 1583473"/>
              <a:gd name="connsiteY1" fmla="*/ 11215 h 814791"/>
              <a:gd name="connsiteX2" fmla="*/ 1583473 w 1583473"/>
              <a:gd name="connsiteY2" fmla="*/ 140142 h 814791"/>
              <a:gd name="connsiteX3" fmla="*/ 1246149 w 1583473"/>
              <a:gd name="connsiteY3" fmla="*/ 814791 h 814791"/>
              <a:gd name="connsiteX4" fmla="*/ 337325 w 1583473"/>
              <a:gd name="connsiteY4" fmla="*/ 814791 h 814791"/>
              <a:gd name="connsiteX5" fmla="*/ 0 w 1583473"/>
              <a:gd name="connsiteY5" fmla="*/ 140142 h 814791"/>
              <a:gd name="connsiteX6" fmla="*/ 77202 w 1583473"/>
              <a:gd name="connsiteY6" fmla="*/ 7184 h 814791"/>
              <a:gd name="connsiteX0" fmla="*/ 77202 w 1583473"/>
              <a:gd name="connsiteY0" fmla="*/ 9572 h 817179"/>
              <a:gd name="connsiteX1" fmla="*/ 1495724 w 1583473"/>
              <a:gd name="connsiteY1" fmla="*/ 13603 h 817179"/>
              <a:gd name="connsiteX2" fmla="*/ 1583473 w 1583473"/>
              <a:gd name="connsiteY2" fmla="*/ 142530 h 817179"/>
              <a:gd name="connsiteX3" fmla="*/ 1246149 w 1583473"/>
              <a:gd name="connsiteY3" fmla="*/ 817179 h 817179"/>
              <a:gd name="connsiteX4" fmla="*/ 337325 w 1583473"/>
              <a:gd name="connsiteY4" fmla="*/ 817179 h 817179"/>
              <a:gd name="connsiteX5" fmla="*/ 0 w 1583473"/>
              <a:gd name="connsiteY5" fmla="*/ 142530 h 817179"/>
              <a:gd name="connsiteX6" fmla="*/ 77202 w 1583473"/>
              <a:gd name="connsiteY6" fmla="*/ 9572 h 817179"/>
              <a:gd name="connsiteX0" fmla="*/ 77202 w 1583473"/>
              <a:gd name="connsiteY0" fmla="*/ 8920 h 816527"/>
              <a:gd name="connsiteX1" fmla="*/ 1495724 w 1583473"/>
              <a:gd name="connsiteY1" fmla="*/ 15456 h 816527"/>
              <a:gd name="connsiteX2" fmla="*/ 1583473 w 1583473"/>
              <a:gd name="connsiteY2" fmla="*/ 141878 h 816527"/>
              <a:gd name="connsiteX3" fmla="*/ 1246149 w 1583473"/>
              <a:gd name="connsiteY3" fmla="*/ 816527 h 816527"/>
              <a:gd name="connsiteX4" fmla="*/ 337325 w 1583473"/>
              <a:gd name="connsiteY4" fmla="*/ 816527 h 816527"/>
              <a:gd name="connsiteX5" fmla="*/ 0 w 1583473"/>
              <a:gd name="connsiteY5" fmla="*/ 141878 h 816527"/>
              <a:gd name="connsiteX6" fmla="*/ 77202 w 1583473"/>
              <a:gd name="connsiteY6" fmla="*/ 8920 h 816527"/>
              <a:gd name="connsiteX0" fmla="*/ 77202 w 1583473"/>
              <a:gd name="connsiteY0" fmla="*/ 8920 h 816527"/>
              <a:gd name="connsiteX1" fmla="*/ 1495724 w 1583473"/>
              <a:gd name="connsiteY1" fmla="*/ 15456 h 816527"/>
              <a:gd name="connsiteX2" fmla="*/ 1583473 w 1583473"/>
              <a:gd name="connsiteY2" fmla="*/ 141878 h 816527"/>
              <a:gd name="connsiteX3" fmla="*/ 1246149 w 1583473"/>
              <a:gd name="connsiteY3" fmla="*/ 816527 h 816527"/>
              <a:gd name="connsiteX4" fmla="*/ 337325 w 1583473"/>
              <a:gd name="connsiteY4" fmla="*/ 816527 h 816527"/>
              <a:gd name="connsiteX5" fmla="*/ 0 w 1583473"/>
              <a:gd name="connsiteY5" fmla="*/ 141878 h 816527"/>
              <a:gd name="connsiteX6" fmla="*/ 77202 w 1583473"/>
              <a:gd name="connsiteY6" fmla="*/ 8920 h 816527"/>
              <a:gd name="connsiteX0" fmla="*/ 77202 w 1583473"/>
              <a:gd name="connsiteY0" fmla="*/ 11036 h 818643"/>
              <a:gd name="connsiteX1" fmla="*/ 1491337 w 1583473"/>
              <a:gd name="connsiteY1" fmla="*/ 10428 h 818643"/>
              <a:gd name="connsiteX2" fmla="*/ 1583473 w 1583473"/>
              <a:gd name="connsiteY2" fmla="*/ 143994 h 818643"/>
              <a:gd name="connsiteX3" fmla="*/ 1246149 w 1583473"/>
              <a:gd name="connsiteY3" fmla="*/ 818643 h 818643"/>
              <a:gd name="connsiteX4" fmla="*/ 337325 w 1583473"/>
              <a:gd name="connsiteY4" fmla="*/ 818643 h 818643"/>
              <a:gd name="connsiteX5" fmla="*/ 0 w 1583473"/>
              <a:gd name="connsiteY5" fmla="*/ 143994 h 818643"/>
              <a:gd name="connsiteX6" fmla="*/ 77202 w 1583473"/>
              <a:gd name="connsiteY6" fmla="*/ 11036 h 818643"/>
              <a:gd name="connsiteX0" fmla="*/ 77202 w 1583473"/>
              <a:gd name="connsiteY0" fmla="*/ 4519 h 812126"/>
              <a:gd name="connsiteX1" fmla="*/ 1491337 w 1583473"/>
              <a:gd name="connsiteY1" fmla="*/ 3911 h 812126"/>
              <a:gd name="connsiteX2" fmla="*/ 1583473 w 1583473"/>
              <a:gd name="connsiteY2" fmla="*/ 137477 h 812126"/>
              <a:gd name="connsiteX3" fmla="*/ 1246149 w 1583473"/>
              <a:gd name="connsiteY3" fmla="*/ 812126 h 812126"/>
              <a:gd name="connsiteX4" fmla="*/ 337325 w 1583473"/>
              <a:gd name="connsiteY4" fmla="*/ 812126 h 812126"/>
              <a:gd name="connsiteX5" fmla="*/ 0 w 1583473"/>
              <a:gd name="connsiteY5" fmla="*/ 137477 h 812126"/>
              <a:gd name="connsiteX6" fmla="*/ 77202 w 1583473"/>
              <a:gd name="connsiteY6" fmla="*/ 4519 h 812126"/>
              <a:gd name="connsiteX0" fmla="*/ 79394 w 1583473"/>
              <a:gd name="connsiteY0" fmla="*/ 7751 h 808215"/>
              <a:gd name="connsiteX1" fmla="*/ 1491337 w 1583473"/>
              <a:gd name="connsiteY1" fmla="*/ 0 h 808215"/>
              <a:gd name="connsiteX2" fmla="*/ 1583473 w 1583473"/>
              <a:gd name="connsiteY2" fmla="*/ 133566 h 808215"/>
              <a:gd name="connsiteX3" fmla="*/ 1246149 w 1583473"/>
              <a:gd name="connsiteY3" fmla="*/ 808215 h 808215"/>
              <a:gd name="connsiteX4" fmla="*/ 337325 w 1583473"/>
              <a:gd name="connsiteY4" fmla="*/ 808215 h 808215"/>
              <a:gd name="connsiteX5" fmla="*/ 0 w 1583473"/>
              <a:gd name="connsiteY5" fmla="*/ 133566 h 808215"/>
              <a:gd name="connsiteX6" fmla="*/ 79394 w 1583473"/>
              <a:gd name="connsiteY6" fmla="*/ 7751 h 808215"/>
              <a:gd name="connsiteX0" fmla="*/ 68425 w 1583473"/>
              <a:gd name="connsiteY0" fmla="*/ 10132 h 808215"/>
              <a:gd name="connsiteX1" fmla="*/ 1491337 w 1583473"/>
              <a:gd name="connsiteY1" fmla="*/ 0 h 808215"/>
              <a:gd name="connsiteX2" fmla="*/ 1583473 w 1583473"/>
              <a:gd name="connsiteY2" fmla="*/ 133566 h 808215"/>
              <a:gd name="connsiteX3" fmla="*/ 1246149 w 1583473"/>
              <a:gd name="connsiteY3" fmla="*/ 808215 h 808215"/>
              <a:gd name="connsiteX4" fmla="*/ 337325 w 1583473"/>
              <a:gd name="connsiteY4" fmla="*/ 808215 h 808215"/>
              <a:gd name="connsiteX5" fmla="*/ 0 w 1583473"/>
              <a:gd name="connsiteY5" fmla="*/ 133566 h 808215"/>
              <a:gd name="connsiteX6" fmla="*/ 68425 w 1583473"/>
              <a:gd name="connsiteY6" fmla="*/ 10132 h 808215"/>
              <a:gd name="connsiteX0" fmla="*/ 68425 w 1583473"/>
              <a:gd name="connsiteY0" fmla="*/ 2988 h 801071"/>
              <a:gd name="connsiteX1" fmla="*/ 1486950 w 1583473"/>
              <a:gd name="connsiteY1" fmla="*/ 0 h 801071"/>
              <a:gd name="connsiteX2" fmla="*/ 1583473 w 1583473"/>
              <a:gd name="connsiteY2" fmla="*/ 126422 h 801071"/>
              <a:gd name="connsiteX3" fmla="*/ 1246149 w 1583473"/>
              <a:gd name="connsiteY3" fmla="*/ 801071 h 801071"/>
              <a:gd name="connsiteX4" fmla="*/ 337325 w 1583473"/>
              <a:gd name="connsiteY4" fmla="*/ 801071 h 801071"/>
              <a:gd name="connsiteX5" fmla="*/ 0 w 1583473"/>
              <a:gd name="connsiteY5" fmla="*/ 126422 h 801071"/>
              <a:gd name="connsiteX6" fmla="*/ 68425 w 1583473"/>
              <a:gd name="connsiteY6" fmla="*/ 2988 h 801071"/>
              <a:gd name="connsiteX0" fmla="*/ 68425 w 1583473"/>
              <a:gd name="connsiteY0" fmla="*/ 2988 h 801071"/>
              <a:gd name="connsiteX1" fmla="*/ 1486950 w 1583473"/>
              <a:gd name="connsiteY1" fmla="*/ 0 h 801071"/>
              <a:gd name="connsiteX2" fmla="*/ 1583473 w 1583473"/>
              <a:gd name="connsiteY2" fmla="*/ 126422 h 801071"/>
              <a:gd name="connsiteX3" fmla="*/ 1246149 w 1583473"/>
              <a:gd name="connsiteY3" fmla="*/ 801071 h 801071"/>
              <a:gd name="connsiteX4" fmla="*/ 337325 w 1583473"/>
              <a:gd name="connsiteY4" fmla="*/ 801071 h 801071"/>
              <a:gd name="connsiteX5" fmla="*/ 0 w 1583473"/>
              <a:gd name="connsiteY5" fmla="*/ 126422 h 801071"/>
              <a:gd name="connsiteX6" fmla="*/ 68425 w 1583473"/>
              <a:gd name="connsiteY6" fmla="*/ 2988 h 801071"/>
              <a:gd name="connsiteX0" fmla="*/ 68425 w 1583473"/>
              <a:gd name="connsiteY0" fmla="*/ 8 h 798091"/>
              <a:gd name="connsiteX1" fmla="*/ 1514046 w 1583473"/>
              <a:gd name="connsiteY1" fmla="*/ 19245 h 798091"/>
              <a:gd name="connsiteX2" fmla="*/ 1583473 w 1583473"/>
              <a:gd name="connsiteY2" fmla="*/ 123442 h 798091"/>
              <a:gd name="connsiteX3" fmla="*/ 1246149 w 1583473"/>
              <a:gd name="connsiteY3" fmla="*/ 798091 h 798091"/>
              <a:gd name="connsiteX4" fmla="*/ 337325 w 1583473"/>
              <a:gd name="connsiteY4" fmla="*/ 798091 h 798091"/>
              <a:gd name="connsiteX5" fmla="*/ 0 w 1583473"/>
              <a:gd name="connsiteY5" fmla="*/ 123442 h 798091"/>
              <a:gd name="connsiteX6" fmla="*/ 68425 w 1583473"/>
              <a:gd name="connsiteY6" fmla="*/ 8 h 798091"/>
              <a:gd name="connsiteX0" fmla="*/ 70887 w 1583473"/>
              <a:gd name="connsiteY0" fmla="*/ 11 h 781426"/>
              <a:gd name="connsiteX1" fmla="*/ 1514046 w 1583473"/>
              <a:gd name="connsiteY1" fmla="*/ 2580 h 781426"/>
              <a:gd name="connsiteX2" fmla="*/ 1583473 w 1583473"/>
              <a:gd name="connsiteY2" fmla="*/ 106777 h 781426"/>
              <a:gd name="connsiteX3" fmla="*/ 1246149 w 1583473"/>
              <a:gd name="connsiteY3" fmla="*/ 781426 h 781426"/>
              <a:gd name="connsiteX4" fmla="*/ 337325 w 1583473"/>
              <a:gd name="connsiteY4" fmla="*/ 781426 h 781426"/>
              <a:gd name="connsiteX5" fmla="*/ 0 w 1583473"/>
              <a:gd name="connsiteY5" fmla="*/ 106777 h 781426"/>
              <a:gd name="connsiteX6" fmla="*/ 70887 w 1583473"/>
              <a:gd name="connsiteY6" fmla="*/ 11 h 781426"/>
              <a:gd name="connsiteX0" fmla="*/ 56108 w 1583473"/>
              <a:gd name="connsiteY0" fmla="*/ 11 h 781426"/>
              <a:gd name="connsiteX1" fmla="*/ 1514046 w 1583473"/>
              <a:gd name="connsiteY1" fmla="*/ 2580 h 781426"/>
              <a:gd name="connsiteX2" fmla="*/ 1583473 w 1583473"/>
              <a:gd name="connsiteY2" fmla="*/ 106777 h 781426"/>
              <a:gd name="connsiteX3" fmla="*/ 1246149 w 1583473"/>
              <a:gd name="connsiteY3" fmla="*/ 781426 h 781426"/>
              <a:gd name="connsiteX4" fmla="*/ 337325 w 1583473"/>
              <a:gd name="connsiteY4" fmla="*/ 781426 h 781426"/>
              <a:gd name="connsiteX5" fmla="*/ 0 w 1583473"/>
              <a:gd name="connsiteY5" fmla="*/ 106777 h 781426"/>
              <a:gd name="connsiteX6" fmla="*/ 56108 w 1583473"/>
              <a:gd name="connsiteY6" fmla="*/ 11 h 78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3473" h="781426">
                <a:moveTo>
                  <a:pt x="56108" y="11"/>
                </a:moveTo>
                <a:lnTo>
                  <a:pt x="1514046" y="2580"/>
                </a:lnTo>
                <a:cubicBezTo>
                  <a:pt x="1557920" y="63471"/>
                  <a:pt x="1538137" y="40783"/>
                  <a:pt x="1583473" y="106777"/>
                </a:cubicBezTo>
                <a:lnTo>
                  <a:pt x="1246149" y="781426"/>
                </a:lnTo>
                <a:lnTo>
                  <a:pt x="337325" y="781426"/>
                </a:lnTo>
                <a:lnTo>
                  <a:pt x="0" y="106777"/>
                </a:lnTo>
                <a:cubicBezTo>
                  <a:pt x="25734" y="62458"/>
                  <a:pt x="54185" y="-914"/>
                  <a:pt x="56108" y="11"/>
                </a:cubicBezTo>
                <a:close/>
              </a:path>
            </a:pathLst>
          </a:custGeom>
          <a:gradFill>
            <a:gsLst>
              <a:gs pos="0">
                <a:schemeClr val="bg2">
                  <a:lumMod val="25000"/>
                </a:schemeClr>
              </a:gs>
              <a:gs pos="80000">
                <a:schemeClr val="accent3">
                  <a:shade val="93000"/>
                  <a:satMod val="130000"/>
                </a:schemeClr>
              </a:gs>
              <a:gs pos="100000">
                <a:schemeClr val="accent3">
                  <a:shade val="94000"/>
                  <a:satMod val="135000"/>
                </a:schemeClr>
              </a:gs>
            </a:gsLst>
            <a:lin ang="8400000" scaled="0"/>
          </a:gradFill>
          <a:ln/>
          <a:scene3d>
            <a:camera prst="orthographicFront"/>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err="1" smtClean="0">
              <a:solidFill>
                <a:schemeClr val="tx1"/>
              </a:solidFill>
            </a:endParaRPr>
          </a:p>
        </p:txBody>
      </p:sp>
      <p:sp>
        <p:nvSpPr>
          <p:cNvPr id="4" name="Date Placeholder 3"/>
          <p:cNvSpPr>
            <a:spLocks noGrp="1"/>
          </p:cNvSpPr>
          <p:nvPr>
            <p:ph type="dt" sz="half" idx="10"/>
          </p:nvPr>
        </p:nvSpPr>
        <p:spPr/>
        <p:txBody>
          <a:bodyPr/>
          <a:lstStyle>
            <a:lvl1pPr>
              <a:defRPr sz="900"/>
            </a:lvl1pPr>
          </a:lstStyle>
          <a:p>
            <a:fld id="{ACF4D067-4ADC-4E44-A8E1-EC6D134DA828}" type="datetimeFigureOut">
              <a:rPr lang="en-US" smtClean="0"/>
              <a:pPr/>
              <a:t>5/14/2015</a:t>
            </a:fld>
            <a:endParaRPr lang="en-US"/>
          </a:p>
        </p:txBody>
      </p:sp>
    </p:spTree>
  </p:cSld>
  <p:clrMapOvr>
    <a:masterClrMapping/>
  </p:clrMapOvr>
  <p:transition spd="slow">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CF4D067-4ADC-4E44-A8E1-EC6D134DA828}" type="datetimeFigureOut">
              <a:rPr lang="en-US" smtClean="0"/>
              <a:pPr/>
              <a:t>5/14/2015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7F96F-1D34-4AD8-A324-DDD9B7126D3B}" type="slidenum">
              <a:rPr lang="en-US" smtClean="0"/>
              <a:pPr/>
              <a:t>‹#›</a:t>
            </a:fld>
            <a:endParaRPr lang="en-US"/>
          </a:p>
        </p:txBody>
      </p:sp>
      <p:sp>
        <p:nvSpPr>
          <p:cNvPr id="9" name="Rectangle 8"/>
          <p:cNvSpPr/>
          <p:nvPr userDrawn="1"/>
        </p:nvSpPr>
        <p:spPr>
          <a:xfrm>
            <a:off x="102393" y="1"/>
            <a:ext cx="9041607" cy="1349298"/>
          </a:xfrm>
          <a:prstGeom prst="rect">
            <a:avLst/>
          </a:prstGeom>
          <a:ln>
            <a:noFill/>
          </a:ln>
          <a:effectLst>
            <a:outerShdw blurRad="101600" dist="63500" dir="36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err="1" smtClean="0">
              <a:solidFill>
                <a:schemeClr val="tx1"/>
              </a:solidFill>
            </a:endParaRPr>
          </a:p>
        </p:txBody>
      </p:sp>
      <p:sp>
        <p:nvSpPr>
          <p:cNvPr id="10" name="Hexagon 9"/>
          <p:cNvSpPr/>
          <p:nvPr userDrawn="1"/>
        </p:nvSpPr>
        <p:spPr>
          <a:xfrm rot="16200000">
            <a:off x="-344873" y="336611"/>
            <a:ext cx="1345725" cy="672494"/>
          </a:xfrm>
          <a:custGeom>
            <a:avLst/>
            <a:gdLst>
              <a:gd name="connsiteX0" fmla="*/ 0 w 1583473"/>
              <a:gd name="connsiteY0" fmla="*/ 674649 h 1349298"/>
              <a:gd name="connsiteX1" fmla="*/ 337325 w 1583473"/>
              <a:gd name="connsiteY1" fmla="*/ 0 h 1349298"/>
              <a:gd name="connsiteX2" fmla="*/ 1246149 w 1583473"/>
              <a:gd name="connsiteY2" fmla="*/ 0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467202 w 1583473"/>
              <a:gd name="connsiteY1" fmla="*/ 448091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80366 w 1583473"/>
              <a:gd name="connsiteY1" fmla="*/ 54096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77202 w 1583473"/>
              <a:gd name="connsiteY0" fmla="*/ 11234 h 818841"/>
              <a:gd name="connsiteX1" fmla="*/ 1495724 w 1583473"/>
              <a:gd name="connsiteY1" fmla="*/ 22409 h 818841"/>
              <a:gd name="connsiteX2" fmla="*/ 1583473 w 1583473"/>
              <a:gd name="connsiteY2" fmla="*/ 144192 h 818841"/>
              <a:gd name="connsiteX3" fmla="*/ 1246149 w 1583473"/>
              <a:gd name="connsiteY3" fmla="*/ 818841 h 818841"/>
              <a:gd name="connsiteX4" fmla="*/ 337325 w 1583473"/>
              <a:gd name="connsiteY4" fmla="*/ 818841 h 818841"/>
              <a:gd name="connsiteX5" fmla="*/ 0 w 1583473"/>
              <a:gd name="connsiteY5" fmla="*/ 144192 h 818841"/>
              <a:gd name="connsiteX6" fmla="*/ 77202 w 1583473"/>
              <a:gd name="connsiteY6" fmla="*/ 11234 h 818841"/>
              <a:gd name="connsiteX0" fmla="*/ 77202 w 1583473"/>
              <a:gd name="connsiteY0" fmla="*/ 13990 h 821597"/>
              <a:gd name="connsiteX1" fmla="*/ 1495724 w 1583473"/>
              <a:gd name="connsiteY1" fmla="*/ 18021 h 821597"/>
              <a:gd name="connsiteX2" fmla="*/ 1583473 w 1583473"/>
              <a:gd name="connsiteY2" fmla="*/ 146948 h 821597"/>
              <a:gd name="connsiteX3" fmla="*/ 1246149 w 1583473"/>
              <a:gd name="connsiteY3" fmla="*/ 821597 h 821597"/>
              <a:gd name="connsiteX4" fmla="*/ 337325 w 1583473"/>
              <a:gd name="connsiteY4" fmla="*/ 821597 h 821597"/>
              <a:gd name="connsiteX5" fmla="*/ 0 w 1583473"/>
              <a:gd name="connsiteY5" fmla="*/ 146948 h 821597"/>
              <a:gd name="connsiteX6" fmla="*/ 77202 w 1583473"/>
              <a:gd name="connsiteY6" fmla="*/ 13990 h 821597"/>
              <a:gd name="connsiteX0" fmla="*/ 77202 w 1583473"/>
              <a:gd name="connsiteY0" fmla="*/ 7184 h 814791"/>
              <a:gd name="connsiteX1" fmla="*/ 1495724 w 1583473"/>
              <a:gd name="connsiteY1" fmla="*/ 11215 h 814791"/>
              <a:gd name="connsiteX2" fmla="*/ 1583473 w 1583473"/>
              <a:gd name="connsiteY2" fmla="*/ 140142 h 814791"/>
              <a:gd name="connsiteX3" fmla="*/ 1246149 w 1583473"/>
              <a:gd name="connsiteY3" fmla="*/ 814791 h 814791"/>
              <a:gd name="connsiteX4" fmla="*/ 337325 w 1583473"/>
              <a:gd name="connsiteY4" fmla="*/ 814791 h 814791"/>
              <a:gd name="connsiteX5" fmla="*/ 0 w 1583473"/>
              <a:gd name="connsiteY5" fmla="*/ 140142 h 814791"/>
              <a:gd name="connsiteX6" fmla="*/ 77202 w 1583473"/>
              <a:gd name="connsiteY6" fmla="*/ 7184 h 814791"/>
              <a:gd name="connsiteX0" fmla="*/ 77202 w 1583473"/>
              <a:gd name="connsiteY0" fmla="*/ 9572 h 817179"/>
              <a:gd name="connsiteX1" fmla="*/ 1495724 w 1583473"/>
              <a:gd name="connsiteY1" fmla="*/ 13603 h 817179"/>
              <a:gd name="connsiteX2" fmla="*/ 1583473 w 1583473"/>
              <a:gd name="connsiteY2" fmla="*/ 142530 h 817179"/>
              <a:gd name="connsiteX3" fmla="*/ 1246149 w 1583473"/>
              <a:gd name="connsiteY3" fmla="*/ 817179 h 817179"/>
              <a:gd name="connsiteX4" fmla="*/ 337325 w 1583473"/>
              <a:gd name="connsiteY4" fmla="*/ 817179 h 817179"/>
              <a:gd name="connsiteX5" fmla="*/ 0 w 1583473"/>
              <a:gd name="connsiteY5" fmla="*/ 142530 h 817179"/>
              <a:gd name="connsiteX6" fmla="*/ 77202 w 1583473"/>
              <a:gd name="connsiteY6" fmla="*/ 9572 h 817179"/>
              <a:gd name="connsiteX0" fmla="*/ 77202 w 1583473"/>
              <a:gd name="connsiteY0" fmla="*/ 8920 h 816527"/>
              <a:gd name="connsiteX1" fmla="*/ 1495724 w 1583473"/>
              <a:gd name="connsiteY1" fmla="*/ 15456 h 816527"/>
              <a:gd name="connsiteX2" fmla="*/ 1583473 w 1583473"/>
              <a:gd name="connsiteY2" fmla="*/ 141878 h 816527"/>
              <a:gd name="connsiteX3" fmla="*/ 1246149 w 1583473"/>
              <a:gd name="connsiteY3" fmla="*/ 816527 h 816527"/>
              <a:gd name="connsiteX4" fmla="*/ 337325 w 1583473"/>
              <a:gd name="connsiteY4" fmla="*/ 816527 h 816527"/>
              <a:gd name="connsiteX5" fmla="*/ 0 w 1583473"/>
              <a:gd name="connsiteY5" fmla="*/ 141878 h 816527"/>
              <a:gd name="connsiteX6" fmla="*/ 77202 w 1583473"/>
              <a:gd name="connsiteY6" fmla="*/ 8920 h 816527"/>
              <a:gd name="connsiteX0" fmla="*/ 77202 w 1583473"/>
              <a:gd name="connsiteY0" fmla="*/ 8920 h 816527"/>
              <a:gd name="connsiteX1" fmla="*/ 1495724 w 1583473"/>
              <a:gd name="connsiteY1" fmla="*/ 15456 h 816527"/>
              <a:gd name="connsiteX2" fmla="*/ 1583473 w 1583473"/>
              <a:gd name="connsiteY2" fmla="*/ 141878 h 816527"/>
              <a:gd name="connsiteX3" fmla="*/ 1246149 w 1583473"/>
              <a:gd name="connsiteY3" fmla="*/ 816527 h 816527"/>
              <a:gd name="connsiteX4" fmla="*/ 337325 w 1583473"/>
              <a:gd name="connsiteY4" fmla="*/ 816527 h 816527"/>
              <a:gd name="connsiteX5" fmla="*/ 0 w 1583473"/>
              <a:gd name="connsiteY5" fmla="*/ 141878 h 816527"/>
              <a:gd name="connsiteX6" fmla="*/ 77202 w 1583473"/>
              <a:gd name="connsiteY6" fmla="*/ 8920 h 816527"/>
              <a:gd name="connsiteX0" fmla="*/ 77202 w 1583473"/>
              <a:gd name="connsiteY0" fmla="*/ 11036 h 818643"/>
              <a:gd name="connsiteX1" fmla="*/ 1491337 w 1583473"/>
              <a:gd name="connsiteY1" fmla="*/ 10428 h 818643"/>
              <a:gd name="connsiteX2" fmla="*/ 1583473 w 1583473"/>
              <a:gd name="connsiteY2" fmla="*/ 143994 h 818643"/>
              <a:gd name="connsiteX3" fmla="*/ 1246149 w 1583473"/>
              <a:gd name="connsiteY3" fmla="*/ 818643 h 818643"/>
              <a:gd name="connsiteX4" fmla="*/ 337325 w 1583473"/>
              <a:gd name="connsiteY4" fmla="*/ 818643 h 818643"/>
              <a:gd name="connsiteX5" fmla="*/ 0 w 1583473"/>
              <a:gd name="connsiteY5" fmla="*/ 143994 h 818643"/>
              <a:gd name="connsiteX6" fmla="*/ 77202 w 1583473"/>
              <a:gd name="connsiteY6" fmla="*/ 11036 h 818643"/>
              <a:gd name="connsiteX0" fmla="*/ 77202 w 1583473"/>
              <a:gd name="connsiteY0" fmla="*/ 4519 h 812126"/>
              <a:gd name="connsiteX1" fmla="*/ 1491337 w 1583473"/>
              <a:gd name="connsiteY1" fmla="*/ 3911 h 812126"/>
              <a:gd name="connsiteX2" fmla="*/ 1583473 w 1583473"/>
              <a:gd name="connsiteY2" fmla="*/ 137477 h 812126"/>
              <a:gd name="connsiteX3" fmla="*/ 1246149 w 1583473"/>
              <a:gd name="connsiteY3" fmla="*/ 812126 h 812126"/>
              <a:gd name="connsiteX4" fmla="*/ 337325 w 1583473"/>
              <a:gd name="connsiteY4" fmla="*/ 812126 h 812126"/>
              <a:gd name="connsiteX5" fmla="*/ 0 w 1583473"/>
              <a:gd name="connsiteY5" fmla="*/ 137477 h 812126"/>
              <a:gd name="connsiteX6" fmla="*/ 77202 w 1583473"/>
              <a:gd name="connsiteY6" fmla="*/ 4519 h 812126"/>
              <a:gd name="connsiteX0" fmla="*/ 79394 w 1583473"/>
              <a:gd name="connsiteY0" fmla="*/ 7751 h 808215"/>
              <a:gd name="connsiteX1" fmla="*/ 1491337 w 1583473"/>
              <a:gd name="connsiteY1" fmla="*/ 0 h 808215"/>
              <a:gd name="connsiteX2" fmla="*/ 1583473 w 1583473"/>
              <a:gd name="connsiteY2" fmla="*/ 133566 h 808215"/>
              <a:gd name="connsiteX3" fmla="*/ 1246149 w 1583473"/>
              <a:gd name="connsiteY3" fmla="*/ 808215 h 808215"/>
              <a:gd name="connsiteX4" fmla="*/ 337325 w 1583473"/>
              <a:gd name="connsiteY4" fmla="*/ 808215 h 808215"/>
              <a:gd name="connsiteX5" fmla="*/ 0 w 1583473"/>
              <a:gd name="connsiteY5" fmla="*/ 133566 h 808215"/>
              <a:gd name="connsiteX6" fmla="*/ 79394 w 1583473"/>
              <a:gd name="connsiteY6" fmla="*/ 7751 h 808215"/>
              <a:gd name="connsiteX0" fmla="*/ 68425 w 1583473"/>
              <a:gd name="connsiteY0" fmla="*/ 10132 h 808215"/>
              <a:gd name="connsiteX1" fmla="*/ 1491337 w 1583473"/>
              <a:gd name="connsiteY1" fmla="*/ 0 h 808215"/>
              <a:gd name="connsiteX2" fmla="*/ 1583473 w 1583473"/>
              <a:gd name="connsiteY2" fmla="*/ 133566 h 808215"/>
              <a:gd name="connsiteX3" fmla="*/ 1246149 w 1583473"/>
              <a:gd name="connsiteY3" fmla="*/ 808215 h 808215"/>
              <a:gd name="connsiteX4" fmla="*/ 337325 w 1583473"/>
              <a:gd name="connsiteY4" fmla="*/ 808215 h 808215"/>
              <a:gd name="connsiteX5" fmla="*/ 0 w 1583473"/>
              <a:gd name="connsiteY5" fmla="*/ 133566 h 808215"/>
              <a:gd name="connsiteX6" fmla="*/ 68425 w 1583473"/>
              <a:gd name="connsiteY6" fmla="*/ 10132 h 808215"/>
              <a:gd name="connsiteX0" fmla="*/ 68425 w 1583473"/>
              <a:gd name="connsiteY0" fmla="*/ 2988 h 801071"/>
              <a:gd name="connsiteX1" fmla="*/ 1486950 w 1583473"/>
              <a:gd name="connsiteY1" fmla="*/ 0 h 801071"/>
              <a:gd name="connsiteX2" fmla="*/ 1583473 w 1583473"/>
              <a:gd name="connsiteY2" fmla="*/ 126422 h 801071"/>
              <a:gd name="connsiteX3" fmla="*/ 1246149 w 1583473"/>
              <a:gd name="connsiteY3" fmla="*/ 801071 h 801071"/>
              <a:gd name="connsiteX4" fmla="*/ 337325 w 1583473"/>
              <a:gd name="connsiteY4" fmla="*/ 801071 h 801071"/>
              <a:gd name="connsiteX5" fmla="*/ 0 w 1583473"/>
              <a:gd name="connsiteY5" fmla="*/ 126422 h 801071"/>
              <a:gd name="connsiteX6" fmla="*/ 68425 w 1583473"/>
              <a:gd name="connsiteY6" fmla="*/ 2988 h 801071"/>
              <a:gd name="connsiteX0" fmla="*/ 68425 w 1583473"/>
              <a:gd name="connsiteY0" fmla="*/ 2988 h 801071"/>
              <a:gd name="connsiteX1" fmla="*/ 1486950 w 1583473"/>
              <a:gd name="connsiteY1" fmla="*/ 0 h 801071"/>
              <a:gd name="connsiteX2" fmla="*/ 1583473 w 1583473"/>
              <a:gd name="connsiteY2" fmla="*/ 126422 h 801071"/>
              <a:gd name="connsiteX3" fmla="*/ 1246149 w 1583473"/>
              <a:gd name="connsiteY3" fmla="*/ 801071 h 801071"/>
              <a:gd name="connsiteX4" fmla="*/ 337325 w 1583473"/>
              <a:gd name="connsiteY4" fmla="*/ 801071 h 801071"/>
              <a:gd name="connsiteX5" fmla="*/ 0 w 1583473"/>
              <a:gd name="connsiteY5" fmla="*/ 126422 h 801071"/>
              <a:gd name="connsiteX6" fmla="*/ 68425 w 1583473"/>
              <a:gd name="connsiteY6" fmla="*/ 2988 h 801071"/>
              <a:gd name="connsiteX0" fmla="*/ 68423 w 1583473"/>
              <a:gd name="connsiteY0" fmla="*/ 7 h 807485"/>
              <a:gd name="connsiteX1" fmla="*/ 1486950 w 1583473"/>
              <a:gd name="connsiteY1" fmla="*/ 6414 h 807485"/>
              <a:gd name="connsiteX2" fmla="*/ 1583473 w 1583473"/>
              <a:gd name="connsiteY2" fmla="*/ 132836 h 807485"/>
              <a:gd name="connsiteX3" fmla="*/ 1246149 w 1583473"/>
              <a:gd name="connsiteY3" fmla="*/ 807485 h 807485"/>
              <a:gd name="connsiteX4" fmla="*/ 337325 w 1583473"/>
              <a:gd name="connsiteY4" fmla="*/ 807485 h 807485"/>
              <a:gd name="connsiteX5" fmla="*/ 0 w 1583473"/>
              <a:gd name="connsiteY5" fmla="*/ 132836 h 807485"/>
              <a:gd name="connsiteX6" fmla="*/ 68423 w 1583473"/>
              <a:gd name="connsiteY6" fmla="*/ 7 h 80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3473" h="807485">
                <a:moveTo>
                  <a:pt x="68423" y="7"/>
                </a:moveTo>
                <a:lnTo>
                  <a:pt x="1486950" y="6414"/>
                </a:lnTo>
                <a:cubicBezTo>
                  <a:pt x="1530824" y="67305"/>
                  <a:pt x="1538137" y="66842"/>
                  <a:pt x="1583473" y="132836"/>
                </a:cubicBezTo>
                <a:lnTo>
                  <a:pt x="1246149" y="807485"/>
                </a:lnTo>
                <a:lnTo>
                  <a:pt x="337325" y="807485"/>
                </a:lnTo>
                <a:lnTo>
                  <a:pt x="0" y="132836"/>
                </a:lnTo>
                <a:cubicBezTo>
                  <a:pt x="25734" y="88517"/>
                  <a:pt x="66500" y="-918"/>
                  <a:pt x="68423" y="7"/>
                </a:cubicBezTo>
                <a:close/>
              </a:path>
            </a:pathLst>
          </a:custGeom>
          <a:gradFill>
            <a:gsLst>
              <a:gs pos="0">
                <a:schemeClr val="bg2">
                  <a:lumMod val="25000"/>
                </a:schemeClr>
              </a:gs>
              <a:gs pos="80000">
                <a:schemeClr val="accent3">
                  <a:shade val="93000"/>
                  <a:satMod val="130000"/>
                </a:schemeClr>
              </a:gs>
              <a:gs pos="100000">
                <a:schemeClr val="accent3">
                  <a:shade val="94000"/>
                  <a:satMod val="135000"/>
                </a:schemeClr>
              </a:gs>
            </a:gsLst>
            <a:lin ang="8400000" scaled="0"/>
          </a:gradFill>
          <a:ln/>
          <a:scene3d>
            <a:camera prst="orthographicFront"/>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err="1" smtClean="0">
              <a:solidFill>
                <a:schemeClr val="tx1"/>
              </a:solidFill>
            </a:endParaRPr>
          </a:p>
        </p:txBody>
      </p:sp>
      <p:sp>
        <p:nvSpPr>
          <p:cNvPr id="3" name="Content Placeholder 2"/>
          <p:cNvSpPr>
            <a:spLocks noGrp="1"/>
          </p:cNvSpPr>
          <p:nvPr>
            <p:ph idx="1"/>
          </p:nvPr>
        </p:nvSpPr>
        <p:spPr>
          <a:xfrm>
            <a:off x="301083" y="1613140"/>
            <a:ext cx="8664497" cy="4943777"/>
          </a:xfrm>
        </p:spPr>
        <p:txBody>
          <a:bodyPr/>
          <a:lstStyle>
            <a:lvl1pPr marL="342900" indent="-342900">
              <a:buFontTx/>
              <a:buBlip>
                <a:blip r:embed="rId2"/>
              </a:buBlip>
              <a:defRPr/>
            </a:lvl1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itle Placeholder 1"/>
          <p:cNvSpPr>
            <a:spLocks noGrp="1"/>
          </p:cNvSpPr>
          <p:nvPr>
            <p:ph type="title"/>
          </p:nvPr>
        </p:nvSpPr>
        <p:spPr>
          <a:xfrm>
            <a:off x="759125" y="163128"/>
            <a:ext cx="8239909" cy="1143000"/>
          </a:xfrm>
          <a:prstGeom prst="rect">
            <a:avLst/>
          </a:prstGeom>
        </p:spPr>
        <p:txBody>
          <a:bodyPr vert="horz" lIns="91440" tIns="45720" rIns="91440" bIns="45720" rtlCol="0" anchor="ctr">
            <a:normAutofit/>
          </a:bodyPr>
          <a:lstStyle>
            <a:lvl1pPr>
              <a:defRPr sz="4000"/>
            </a:lvl1pPr>
          </a:lstStyle>
          <a:p>
            <a:r>
              <a:rPr lang="ru-RU" smtClean="0"/>
              <a:t>Образец заголовка</a:t>
            </a:r>
            <a:endParaRPr lang="en-US" dirty="0"/>
          </a:p>
        </p:txBody>
      </p:sp>
    </p:spTree>
  </p:cSld>
  <p:clrMapOvr>
    <a:masterClrMapping/>
  </p:clrMapOvr>
  <p:transition spd="slow">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userDrawn="1"/>
        </p:nvSpPr>
        <p:spPr>
          <a:xfrm>
            <a:off x="0" y="3623310"/>
            <a:ext cx="9144000" cy="2140198"/>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err="1" smtClean="0">
              <a:solidFill>
                <a:schemeClr val="tx1"/>
              </a:solidFill>
            </a:endParaRPr>
          </a:p>
        </p:txBody>
      </p:sp>
      <p:sp>
        <p:nvSpPr>
          <p:cNvPr id="2" name="Title 1"/>
          <p:cNvSpPr>
            <a:spLocks noGrp="1"/>
          </p:cNvSpPr>
          <p:nvPr>
            <p:ph type="title"/>
          </p:nvPr>
        </p:nvSpPr>
        <p:spPr>
          <a:xfrm>
            <a:off x="1756205" y="4406900"/>
            <a:ext cx="6837363" cy="1362075"/>
          </a:xfrm>
        </p:spPr>
        <p:txBody>
          <a:bodyPr anchor="t"/>
          <a:lstStyle>
            <a:lvl1pPr algn="l">
              <a:defRPr sz="4000" b="1" cap="all"/>
            </a:lvl1pPr>
          </a:lstStyle>
          <a:p>
            <a:r>
              <a:rPr lang="ru-RU" smtClean="0"/>
              <a:t>Образец заголовка</a:t>
            </a:r>
            <a:endParaRPr lang="en-US" dirty="0"/>
          </a:p>
        </p:txBody>
      </p:sp>
      <p:sp>
        <p:nvSpPr>
          <p:cNvPr id="3" name="Text Placeholder 2"/>
          <p:cNvSpPr>
            <a:spLocks noGrp="1"/>
          </p:cNvSpPr>
          <p:nvPr>
            <p:ph type="body" idx="1"/>
          </p:nvPr>
        </p:nvSpPr>
        <p:spPr>
          <a:xfrm>
            <a:off x="1756205" y="3579541"/>
            <a:ext cx="6837363" cy="827359"/>
          </a:xfrm>
        </p:spPr>
        <p:txBody>
          <a:bodyPr anchor="b"/>
          <a:lstStyle>
            <a:lvl1pPr marL="0" indent="0">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CF4D067-4ADC-4E44-A8E1-EC6D134DA828}" type="datetimeFigureOut">
              <a:rPr lang="en-US" smtClean="0"/>
              <a:pPr/>
              <a:t>5/14/2015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7F96F-1D34-4AD8-A324-DDD9B7126D3B}" type="slidenum">
              <a:rPr lang="en-US" smtClean="0"/>
              <a:pPr/>
              <a:t>‹#›</a:t>
            </a:fld>
            <a:endParaRPr lang="en-US"/>
          </a:p>
        </p:txBody>
      </p:sp>
      <p:sp>
        <p:nvSpPr>
          <p:cNvPr id="9" name="Hexagon 9"/>
          <p:cNvSpPr/>
          <p:nvPr userDrawn="1"/>
        </p:nvSpPr>
        <p:spPr>
          <a:xfrm rot="16200000">
            <a:off x="-1051350" y="3854274"/>
            <a:ext cx="3739658" cy="1669909"/>
          </a:xfrm>
          <a:custGeom>
            <a:avLst/>
            <a:gdLst>
              <a:gd name="connsiteX0" fmla="*/ 0 w 1583473"/>
              <a:gd name="connsiteY0" fmla="*/ 674649 h 1349298"/>
              <a:gd name="connsiteX1" fmla="*/ 337325 w 1583473"/>
              <a:gd name="connsiteY1" fmla="*/ 0 h 1349298"/>
              <a:gd name="connsiteX2" fmla="*/ 1246149 w 1583473"/>
              <a:gd name="connsiteY2" fmla="*/ 0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467202 w 1583473"/>
              <a:gd name="connsiteY1" fmla="*/ 448091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80366 w 1583473"/>
              <a:gd name="connsiteY1" fmla="*/ 54096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77202 w 1583473"/>
              <a:gd name="connsiteY0" fmla="*/ 11234 h 818841"/>
              <a:gd name="connsiteX1" fmla="*/ 1495724 w 1583473"/>
              <a:gd name="connsiteY1" fmla="*/ 22409 h 818841"/>
              <a:gd name="connsiteX2" fmla="*/ 1583473 w 1583473"/>
              <a:gd name="connsiteY2" fmla="*/ 144192 h 818841"/>
              <a:gd name="connsiteX3" fmla="*/ 1246149 w 1583473"/>
              <a:gd name="connsiteY3" fmla="*/ 818841 h 818841"/>
              <a:gd name="connsiteX4" fmla="*/ 337325 w 1583473"/>
              <a:gd name="connsiteY4" fmla="*/ 818841 h 818841"/>
              <a:gd name="connsiteX5" fmla="*/ 0 w 1583473"/>
              <a:gd name="connsiteY5" fmla="*/ 144192 h 818841"/>
              <a:gd name="connsiteX6" fmla="*/ 77202 w 1583473"/>
              <a:gd name="connsiteY6" fmla="*/ 11234 h 818841"/>
              <a:gd name="connsiteX0" fmla="*/ 77202 w 1583473"/>
              <a:gd name="connsiteY0" fmla="*/ 13990 h 821597"/>
              <a:gd name="connsiteX1" fmla="*/ 1495724 w 1583473"/>
              <a:gd name="connsiteY1" fmla="*/ 18021 h 821597"/>
              <a:gd name="connsiteX2" fmla="*/ 1583473 w 1583473"/>
              <a:gd name="connsiteY2" fmla="*/ 146948 h 821597"/>
              <a:gd name="connsiteX3" fmla="*/ 1246149 w 1583473"/>
              <a:gd name="connsiteY3" fmla="*/ 821597 h 821597"/>
              <a:gd name="connsiteX4" fmla="*/ 337325 w 1583473"/>
              <a:gd name="connsiteY4" fmla="*/ 821597 h 821597"/>
              <a:gd name="connsiteX5" fmla="*/ 0 w 1583473"/>
              <a:gd name="connsiteY5" fmla="*/ 146948 h 821597"/>
              <a:gd name="connsiteX6" fmla="*/ 77202 w 1583473"/>
              <a:gd name="connsiteY6" fmla="*/ 13990 h 821597"/>
              <a:gd name="connsiteX0" fmla="*/ 77202 w 1583473"/>
              <a:gd name="connsiteY0" fmla="*/ 7184 h 814791"/>
              <a:gd name="connsiteX1" fmla="*/ 1495724 w 1583473"/>
              <a:gd name="connsiteY1" fmla="*/ 11215 h 814791"/>
              <a:gd name="connsiteX2" fmla="*/ 1583473 w 1583473"/>
              <a:gd name="connsiteY2" fmla="*/ 140142 h 814791"/>
              <a:gd name="connsiteX3" fmla="*/ 1246149 w 1583473"/>
              <a:gd name="connsiteY3" fmla="*/ 814791 h 814791"/>
              <a:gd name="connsiteX4" fmla="*/ 337325 w 1583473"/>
              <a:gd name="connsiteY4" fmla="*/ 814791 h 814791"/>
              <a:gd name="connsiteX5" fmla="*/ 0 w 1583473"/>
              <a:gd name="connsiteY5" fmla="*/ 140142 h 814791"/>
              <a:gd name="connsiteX6" fmla="*/ 77202 w 1583473"/>
              <a:gd name="connsiteY6" fmla="*/ 7184 h 814791"/>
              <a:gd name="connsiteX0" fmla="*/ 77202 w 1583473"/>
              <a:gd name="connsiteY0" fmla="*/ 9572 h 817179"/>
              <a:gd name="connsiteX1" fmla="*/ 1495724 w 1583473"/>
              <a:gd name="connsiteY1" fmla="*/ 13603 h 817179"/>
              <a:gd name="connsiteX2" fmla="*/ 1583473 w 1583473"/>
              <a:gd name="connsiteY2" fmla="*/ 142530 h 817179"/>
              <a:gd name="connsiteX3" fmla="*/ 1246149 w 1583473"/>
              <a:gd name="connsiteY3" fmla="*/ 817179 h 817179"/>
              <a:gd name="connsiteX4" fmla="*/ 337325 w 1583473"/>
              <a:gd name="connsiteY4" fmla="*/ 817179 h 817179"/>
              <a:gd name="connsiteX5" fmla="*/ 0 w 1583473"/>
              <a:gd name="connsiteY5" fmla="*/ 142530 h 817179"/>
              <a:gd name="connsiteX6" fmla="*/ 77202 w 1583473"/>
              <a:gd name="connsiteY6" fmla="*/ 9572 h 817179"/>
              <a:gd name="connsiteX0" fmla="*/ 77202 w 1583473"/>
              <a:gd name="connsiteY0" fmla="*/ 8920 h 816527"/>
              <a:gd name="connsiteX1" fmla="*/ 1495724 w 1583473"/>
              <a:gd name="connsiteY1" fmla="*/ 15456 h 816527"/>
              <a:gd name="connsiteX2" fmla="*/ 1583473 w 1583473"/>
              <a:gd name="connsiteY2" fmla="*/ 141878 h 816527"/>
              <a:gd name="connsiteX3" fmla="*/ 1246149 w 1583473"/>
              <a:gd name="connsiteY3" fmla="*/ 816527 h 816527"/>
              <a:gd name="connsiteX4" fmla="*/ 337325 w 1583473"/>
              <a:gd name="connsiteY4" fmla="*/ 816527 h 816527"/>
              <a:gd name="connsiteX5" fmla="*/ 0 w 1583473"/>
              <a:gd name="connsiteY5" fmla="*/ 141878 h 816527"/>
              <a:gd name="connsiteX6" fmla="*/ 77202 w 1583473"/>
              <a:gd name="connsiteY6" fmla="*/ 8920 h 816527"/>
              <a:gd name="connsiteX0" fmla="*/ 77202 w 1583473"/>
              <a:gd name="connsiteY0" fmla="*/ 8920 h 816527"/>
              <a:gd name="connsiteX1" fmla="*/ 1495724 w 1583473"/>
              <a:gd name="connsiteY1" fmla="*/ 15456 h 816527"/>
              <a:gd name="connsiteX2" fmla="*/ 1583473 w 1583473"/>
              <a:gd name="connsiteY2" fmla="*/ 141878 h 816527"/>
              <a:gd name="connsiteX3" fmla="*/ 1246149 w 1583473"/>
              <a:gd name="connsiteY3" fmla="*/ 816527 h 816527"/>
              <a:gd name="connsiteX4" fmla="*/ 337325 w 1583473"/>
              <a:gd name="connsiteY4" fmla="*/ 816527 h 816527"/>
              <a:gd name="connsiteX5" fmla="*/ 0 w 1583473"/>
              <a:gd name="connsiteY5" fmla="*/ 141878 h 816527"/>
              <a:gd name="connsiteX6" fmla="*/ 77202 w 1583473"/>
              <a:gd name="connsiteY6" fmla="*/ 8920 h 816527"/>
              <a:gd name="connsiteX0" fmla="*/ 77202 w 1583473"/>
              <a:gd name="connsiteY0" fmla="*/ 11036 h 818643"/>
              <a:gd name="connsiteX1" fmla="*/ 1491337 w 1583473"/>
              <a:gd name="connsiteY1" fmla="*/ 10428 h 818643"/>
              <a:gd name="connsiteX2" fmla="*/ 1583473 w 1583473"/>
              <a:gd name="connsiteY2" fmla="*/ 143994 h 818643"/>
              <a:gd name="connsiteX3" fmla="*/ 1246149 w 1583473"/>
              <a:gd name="connsiteY3" fmla="*/ 818643 h 818643"/>
              <a:gd name="connsiteX4" fmla="*/ 337325 w 1583473"/>
              <a:gd name="connsiteY4" fmla="*/ 818643 h 818643"/>
              <a:gd name="connsiteX5" fmla="*/ 0 w 1583473"/>
              <a:gd name="connsiteY5" fmla="*/ 143994 h 818643"/>
              <a:gd name="connsiteX6" fmla="*/ 77202 w 1583473"/>
              <a:gd name="connsiteY6" fmla="*/ 11036 h 818643"/>
              <a:gd name="connsiteX0" fmla="*/ 77202 w 1583473"/>
              <a:gd name="connsiteY0" fmla="*/ 4519 h 812126"/>
              <a:gd name="connsiteX1" fmla="*/ 1491337 w 1583473"/>
              <a:gd name="connsiteY1" fmla="*/ 3911 h 812126"/>
              <a:gd name="connsiteX2" fmla="*/ 1583473 w 1583473"/>
              <a:gd name="connsiteY2" fmla="*/ 137477 h 812126"/>
              <a:gd name="connsiteX3" fmla="*/ 1246149 w 1583473"/>
              <a:gd name="connsiteY3" fmla="*/ 812126 h 812126"/>
              <a:gd name="connsiteX4" fmla="*/ 337325 w 1583473"/>
              <a:gd name="connsiteY4" fmla="*/ 812126 h 812126"/>
              <a:gd name="connsiteX5" fmla="*/ 0 w 1583473"/>
              <a:gd name="connsiteY5" fmla="*/ 137477 h 812126"/>
              <a:gd name="connsiteX6" fmla="*/ 77202 w 1583473"/>
              <a:gd name="connsiteY6" fmla="*/ 4519 h 812126"/>
              <a:gd name="connsiteX0" fmla="*/ 79394 w 1583473"/>
              <a:gd name="connsiteY0" fmla="*/ 7751 h 808215"/>
              <a:gd name="connsiteX1" fmla="*/ 1491337 w 1583473"/>
              <a:gd name="connsiteY1" fmla="*/ 0 h 808215"/>
              <a:gd name="connsiteX2" fmla="*/ 1583473 w 1583473"/>
              <a:gd name="connsiteY2" fmla="*/ 133566 h 808215"/>
              <a:gd name="connsiteX3" fmla="*/ 1246149 w 1583473"/>
              <a:gd name="connsiteY3" fmla="*/ 808215 h 808215"/>
              <a:gd name="connsiteX4" fmla="*/ 337325 w 1583473"/>
              <a:gd name="connsiteY4" fmla="*/ 808215 h 808215"/>
              <a:gd name="connsiteX5" fmla="*/ 0 w 1583473"/>
              <a:gd name="connsiteY5" fmla="*/ 133566 h 808215"/>
              <a:gd name="connsiteX6" fmla="*/ 79394 w 1583473"/>
              <a:gd name="connsiteY6" fmla="*/ 7751 h 808215"/>
              <a:gd name="connsiteX0" fmla="*/ 68425 w 1583473"/>
              <a:gd name="connsiteY0" fmla="*/ 10132 h 808215"/>
              <a:gd name="connsiteX1" fmla="*/ 1491337 w 1583473"/>
              <a:gd name="connsiteY1" fmla="*/ 0 h 808215"/>
              <a:gd name="connsiteX2" fmla="*/ 1583473 w 1583473"/>
              <a:gd name="connsiteY2" fmla="*/ 133566 h 808215"/>
              <a:gd name="connsiteX3" fmla="*/ 1246149 w 1583473"/>
              <a:gd name="connsiteY3" fmla="*/ 808215 h 808215"/>
              <a:gd name="connsiteX4" fmla="*/ 337325 w 1583473"/>
              <a:gd name="connsiteY4" fmla="*/ 808215 h 808215"/>
              <a:gd name="connsiteX5" fmla="*/ 0 w 1583473"/>
              <a:gd name="connsiteY5" fmla="*/ 133566 h 808215"/>
              <a:gd name="connsiteX6" fmla="*/ 68425 w 1583473"/>
              <a:gd name="connsiteY6" fmla="*/ 10132 h 808215"/>
              <a:gd name="connsiteX0" fmla="*/ 68425 w 1583473"/>
              <a:gd name="connsiteY0" fmla="*/ 2988 h 801071"/>
              <a:gd name="connsiteX1" fmla="*/ 1486950 w 1583473"/>
              <a:gd name="connsiteY1" fmla="*/ 0 h 801071"/>
              <a:gd name="connsiteX2" fmla="*/ 1583473 w 1583473"/>
              <a:gd name="connsiteY2" fmla="*/ 126422 h 801071"/>
              <a:gd name="connsiteX3" fmla="*/ 1246149 w 1583473"/>
              <a:gd name="connsiteY3" fmla="*/ 801071 h 801071"/>
              <a:gd name="connsiteX4" fmla="*/ 337325 w 1583473"/>
              <a:gd name="connsiteY4" fmla="*/ 801071 h 801071"/>
              <a:gd name="connsiteX5" fmla="*/ 0 w 1583473"/>
              <a:gd name="connsiteY5" fmla="*/ 126422 h 801071"/>
              <a:gd name="connsiteX6" fmla="*/ 68425 w 1583473"/>
              <a:gd name="connsiteY6" fmla="*/ 2988 h 801071"/>
              <a:gd name="connsiteX0" fmla="*/ 68425 w 1583473"/>
              <a:gd name="connsiteY0" fmla="*/ 2988 h 801071"/>
              <a:gd name="connsiteX1" fmla="*/ 1486950 w 1583473"/>
              <a:gd name="connsiteY1" fmla="*/ 0 h 801071"/>
              <a:gd name="connsiteX2" fmla="*/ 1583473 w 1583473"/>
              <a:gd name="connsiteY2" fmla="*/ 126422 h 801071"/>
              <a:gd name="connsiteX3" fmla="*/ 1246149 w 1583473"/>
              <a:gd name="connsiteY3" fmla="*/ 801071 h 801071"/>
              <a:gd name="connsiteX4" fmla="*/ 337325 w 1583473"/>
              <a:gd name="connsiteY4" fmla="*/ 801071 h 801071"/>
              <a:gd name="connsiteX5" fmla="*/ 0 w 1583473"/>
              <a:gd name="connsiteY5" fmla="*/ 126422 h 801071"/>
              <a:gd name="connsiteX6" fmla="*/ 68425 w 1583473"/>
              <a:gd name="connsiteY6" fmla="*/ 2988 h 801071"/>
              <a:gd name="connsiteX0" fmla="*/ 68425 w 1583473"/>
              <a:gd name="connsiteY0" fmla="*/ 8 h 798091"/>
              <a:gd name="connsiteX1" fmla="*/ 1514046 w 1583473"/>
              <a:gd name="connsiteY1" fmla="*/ 19245 h 798091"/>
              <a:gd name="connsiteX2" fmla="*/ 1583473 w 1583473"/>
              <a:gd name="connsiteY2" fmla="*/ 123442 h 798091"/>
              <a:gd name="connsiteX3" fmla="*/ 1246149 w 1583473"/>
              <a:gd name="connsiteY3" fmla="*/ 798091 h 798091"/>
              <a:gd name="connsiteX4" fmla="*/ 337325 w 1583473"/>
              <a:gd name="connsiteY4" fmla="*/ 798091 h 798091"/>
              <a:gd name="connsiteX5" fmla="*/ 0 w 1583473"/>
              <a:gd name="connsiteY5" fmla="*/ 123442 h 798091"/>
              <a:gd name="connsiteX6" fmla="*/ 68425 w 1583473"/>
              <a:gd name="connsiteY6" fmla="*/ 8 h 798091"/>
              <a:gd name="connsiteX0" fmla="*/ 70887 w 1583473"/>
              <a:gd name="connsiteY0" fmla="*/ 11 h 781426"/>
              <a:gd name="connsiteX1" fmla="*/ 1514046 w 1583473"/>
              <a:gd name="connsiteY1" fmla="*/ 2580 h 781426"/>
              <a:gd name="connsiteX2" fmla="*/ 1583473 w 1583473"/>
              <a:gd name="connsiteY2" fmla="*/ 106777 h 781426"/>
              <a:gd name="connsiteX3" fmla="*/ 1246149 w 1583473"/>
              <a:gd name="connsiteY3" fmla="*/ 781426 h 781426"/>
              <a:gd name="connsiteX4" fmla="*/ 337325 w 1583473"/>
              <a:gd name="connsiteY4" fmla="*/ 781426 h 781426"/>
              <a:gd name="connsiteX5" fmla="*/ 0 w 1583473"/>
              <a:gd name="connsiteY5" fmla="*/ 106777 h 781426"/>
              <a:gd name="connsiteX6" fmla="*/ 70887 w 1583473"/>
              <a:gd name="connsiteY6" fmla="*/ 11 h 781426"/>
              <a:gd name="connsiteX0" fmla="*/ 56108 w 1583473"/>
              <a:gd name="connsiteY0" fmla="*/ 11 h 781426"/>
              <a:gd name="connsiteX1" fmla="*/ 1514046 w 1583473"/>
              <a:gd name="connsiteY1" fmla="*/ 2580 h 781426"/>
              <a:gd name="connsiteX2" fmla="*/ 1583473 w 1583473"/>
              <a:gd name="connsiteY2" fmla="*/ 106777 h 781426"/>
              <a:gd name="connsiteX3" fmla="*/ 1246149 w 1583473"/>
              <a:gd name="connsiteY3" fmla="*/ 781426 h 781426"/>
              <a:gd name="connsiteX4" fmla="*/ 337325 w 1583473"/>
              <a:gd name="connsiteY4" fmla="*/ 781426 h 781426"/>
              <a:gd name="connsiteX5" fmla="*/ 0 w 1583473"/>
              <a:gd name="connsiteY5" fmla="*/ 106777 h 781426"/>
              <a:gd name="connsiteX6" fmla="*/ 56108 w 1583473"/>
              <a:gd name="connsiteY6" fmla="*/ 11 h 78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3473" h="781426">
                <a:moveTo>
                  <a:pt x="56108" y="11"/>
                </a:moveTo>
                <a:lnTo>
                  <a:pt x="1514046" y="2580"/>
                </a:lnTo>
                <a:cubicBezTo>
                  <a:pt x="1557920" y="63471"/>
                  <a:pt x="1538137" y="40783"/>
                  <a:pt x="1583473" y="106777"/>
                </a:cubicBezTo>
                <a:lnTo>
                  <a:pt x="1246149" y="781426"/>
                </a:lnTo>
                <a:lnTo>
                  <a:pt x="337325" y="781426"/>
                </a:lnTo>
                <a:lnTo>
                  <a:pt x="0" y="106777"/>
                </a:lnTo>
                <a:cubicBezTo>
                  <a:pt x="25734" y="62458"/>
                  <a:pt x="54185" y="-914"/>
                  <a:pt x="56108" y="11"/>
                </a:cubicBezTo>
                <a:close/>
              </a:path>
            </a:pathLst>
          </a:custGeom>
          <a:gradFill>
            <a:gsLst>
              <a:gs pos="0">
                <a:schemeClr val="bg2">
                  <a:lumMod val="25000"/>
                </a:schemeClr>
              </a:gs>
              <a:gs pos="80000">
                <a:schemeClr val="accent3">
                  <a:shade val="93000"/>
                  <a:satMod val="130000"/>
                </a:schemeClr>
              </a:gs>
              <a:gs pos="100000">
                <a:schemeClr val="accent3">
                  <a:shade val="94000"/>
                  <a:satMod val="135000"/>
                </a:schemeClr>
              </a:gs>
            </a:gsLst>
            <a:lin ang="8400000" scaled="0"/>
          </a:gradFill>
          <a:ln/>
          <a:scene3d>
            <a:camera prst="orthographicFront"/>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err="1" smtClean="0">
              <a:solidFill>
                <a:schemeClr val="tx1"/>
              </a:solidFill>
            </a:endParaRPr>
          </a:p>
        </p:txBody>
      </p:sp>
    </p:spTree>
  </p:cSld>
  <p:clrMapOvr>
    <a:masterClrMapping/>
  </p:clrMapOvr>
  <p:transition spd="slow">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0" name="Rectangle 9"/>
          <p:cNvSpPr/>
          <p:nvPr userDrawn="1"/>
        </p:nvSpPr>
        <p:spPr>
          <a:xfrm>
            <a:off x="102393" y="1"/>
            <a:ext cx="9041607" cy="1349298"/>
          </a:xfrm>
          <a:prstGeom prst="rect">
            <a:avLst/>
          </a:prstGeom>
          <a:ln>
            <a:noFill/>
          </a:ln>
          <a:effectLst>
            <a:outerShdw blurRad="101600" dist="63500" dir="36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err="1" smtClean="0">
              <a:solidFill>
                <a:schemeClr val="tx1"/>
              </a:solidFill>
            </a:endParaRPr>
          </a:p>
        </p:txBody>
      </p:sp>
      <p:sp>
        <p:nvSpPr>
          <p:cNvPr id="3" name="Content Placeholder 2"/>
          <p:cNvSpPr>
            <a:spLocks noGrp="1"/>
          </p:cNvSpPr>
          <p:nvPr>
            <p:ph sz="half" idx="1"/>
          </p:nvPr>
        </p:nvSpPr>
        <p:spPr>
          <a:xfrm>
            <a:off x="457200" y="1600200"/>
            <a:ext cx="4038600" cy="482749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600200"/>
            <a:ext cx="4038600" cy="482749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ACF4D067-4ADC-4E44-A8E1-EC6D134DA828}" type="datetimeFigureOut">
              <a:rPr lang="en-US" smtClean="0"/>
              <a:pPr/>
              <a:t>5/14/2015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7F96F-1D34-4AD8-A324-DDD9B7126D3B}" type="slidenum">
              <a:rPr lang="en-US" smtClean="0"/>
              <a:pPr/>
              <a:t>‹#›</a:t>
            </a:fld>
            <a:endParaRPr lang="en-US"/>
          </a:p>
        </p:txBody>
      </p:sp>
      <p:sp>
        <p:nvSpPr>
          <p:cNvPr id="2" name="Title 1"/>
          <p:cNvSpPr>
            <a:spLocks noGrp="1"/>
          </p:cNvSpPr>
          <p:nvPr>
            <p:ph type="title"/>
          </p:nvPr>
        </p:nvSpPr>
        <p:spPr/>
        <p:txBody>
          <a:bodyPr/>
          <a:lstStyle/>
          <a:p>
            <a:r>
              <a:rPr lang="ru-RU" smtClean="0"/>
              <a:t>Образец заголовка</a:t>
            </a:r>
            <a:endParaRPr lang="en-US"/>
          </a:p>
        </p:txBody>
      </p:sp>
      <p:sp>
        <p:nvSpPr>
          <p:cNvPr id="11" name="Hexagon 9"/>
          <p:cNvSpPr/>
          <p:nvPr userDrawn="1"/>
        </p:nvSpPr>
        <p:spPr>
          <a:xfrm rot="16200000">
            <a:off x="-344873" y="336611"/>
            <a:ext cx="1345725" cy="672494"/>
          </a:xfrm>
          <a:custGeom>
            <a:avLst/>
            <a:gdLst>
              <a:gd name="connsiteX0" fmla="*/ 0 w 1583473"/>
              <a:gd name="connsiteY0" fmla="*/ 674649 h 1349298"/>
              <a:gd name="connsiteX1" fmla="*/ 337325 w 1583473"/>
              <a:gd name="connsiteY1" fmla="*/ 0 h 1349298"/>
              <a:gd name="connsiteX2" fmla="*/ 1246149 w 1583473"/>
              <a:gd name="connsiteY2" fmla="*/ 0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467202 w 1583473"/>
              <a:gd name="connsiteY1" fmla="*/ 448091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80366 w 1583473"/>
              <a:gd name="connsiteY1" fmla="*/ 54096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77202 w 1583473"/>
              <a:gd name="connsiteY0" fmla="*/ 11234 h 818841"/>
              <a:gd name="connsiteX1" fmla="*/ 1495724 w 1583473"/>
              <a:gd name="connsiteY1" fmla="*/ 22409 h 818841"/>
              <a:gd name="connsiteX2" fmla="*/ 1583473 w 1583473"/>
              <a:gd name="connsiteY2" fmla="*/ 144192 h 818841"/>
              <a:gd name="connsiteX3" fmla="*/ 1246149 w 1583473"/>
              <a:gd name="connsiteY3" fmla="*/ 818841 h 818841"/>
              <a:gd name="connsiteX4" fmla="*/ 337325 w 1583473"/>
              <a:gd name="connsiteY4" fmla="*/ 818841 h 818841"/>
              <a:gd name="connsiteX5" fmla="*/ 0 w 1583473"/>
              <a:gd name="connsiteY5" fmla="*/ 144192 h 818841"/>
              <a:gd name="connsiteX6" fmla="*/ 77202 w 1583473"/>
              <a:gd name="connsiteY6" fmla="*/ 11234 h 818841"/>
              <a:gd name="connsiteX0" fmla="*/ 77202 w 1583473"/>
              <a:gd name="connsiteY0" fmla="*/ 13990 h 821597"/>
              <a:gd name="connsiteX1" fmla="*/ 1495724 w 1583473"/>
              <a:gd name="connsiteY1" fmla="*/ 18021 h 821597"/>
              <a:gd name="connsiteX2" fmla="*/ 1583473 w 1583473"/>
              <a:gd name="connsiteY2" fmla="*/ 146948 h 821597"/>
              <a:gd name="connsiteX3" fmla="*/ 1246149 w 1583473"/>
              <a:gd name="connsiteY3" fmla="*/ 821597 h 821597"/>
              <a:gd name="connsiteX4" fmla="*/ 337325 w 1583473"/>
              <a:gd name="connsiteY4" fmla="*/ 821597 h 821597"/>
              <a:gd name="connsiteX5" fmla="*/ 0 w 1583473"/>
              <a:gd name="connsiteY5" fmla="*/ 146948 h 821597"/>
              <a:gd name="connsiteX6" fmla="*/ 77202 w 1583473"/>
              <a:gd name="connsiteY6" fmla="*/ 13990 h 821597"/>
              <a:gd name="connsiteX0" fmla="*/ 77202 w 1583473"/>
              <a:gd name="connsiteY0" fmla="*/ 7184 h 814791"/>
              <a:gd name="connsiteX1" fmla="*/ 1495724 w 1583473"/>
              <a:gd name="connsiteY1" fmla="*/ 11215 h 814791"/>
              <a:gd name="connsiteX2" fmla="*/ 1583473 w 1583473"/>
              <a:gd name="connsiteY2" fmla="*/ 140142 h 814791"/>
              <a:gd name="connsiteX3" fmla="*/ 1246149 w 1583473"/>
              <a:gd name="connsiteY3" fmla="*/ 814791 h 814791"/>
              <a:gd name="connsiteX4" fmla="*/ 337325 w 1583473"/>
              <a:gd name="connsiteY4" fmla="*/ 814791 h 814791"/>
              <a:gd name="connsiteX5" fmla="*/ 0 w 1583473"/>
              <a:gd name="connsiteY5" fmla="*/ 140142 h 814791"/>
              <a:gd name="connsiteX6" fmla="*/ 77202 w 1583473"/>
              <a:gd name="connsiteY6" fmla="*/ 7184 h 814791"/>
              <a:gd name="connsiteX0" fmla="*/ 77202 w 1583473"/>
              <a:gd name="connsiteY0" fmla="*/ 9572 h 817179"/>
              <a:gd name="connsiteX1" fmla="*/ 1495724 w 1583473"/>
              <a:gd name="connsiteY1" fmla="*/ 13603 h 817179"/>
              <a:gd name="connsiteX2" fmla="*/ 1583473 w 1583473"/>
              <a:gd name="connsiteY2" fmla="*/ 142530 h 817179"/>
              <a:gd name="connsiteX3" fmla="*/ 1246149 w 1583473"/>
              <a:gd name="connsiteY3" fmla="*/ 817179 h 817179"/>
              <a:gd name="connsiteX4" fmla="*/ 337325 w 1583473"/>
              <a:gd name="connsiteY4" fmla="*/ 817179 h 817179"/>
              <a:gd name="connsiteX5" fmla="*/ 0 w 1583473"/>
              <a:gd name="connsiteY5" fmla="*/ 142530 h 817179"/>
              <a:gd name="connsiteX6" fmla="*/ 77202 w 1583473"/>
              <a:gd name="connsiteY6" fmla="*/ 9572 h 817179"/>
              <a:gd name="connsiteX0" fmla="*/ 77202 w 1583473"/>
              <a:gd name="connsiteY0" fmla="*/ 8920 h 816527"/>
              <a:gd name="connsiteX1" fmla="*/ 1495724 w 1583473"/>
              <a:gd name="connsiteY1" fmla="*/ 15456 h 816527"/>
              <a:gd name="connsiteX2" fmla="*/ 1583473 w 1583473"/>
              <a:gd name="connsiteY2" fmla="*/ 141878 h 816527"/>
              <a:gd name="connsiteX3" fmla="*/ 1246149 w 1583473"/>
              <a:gd name="connsiteY3" fmla="*/ 816527 h 816527"/>
              <a:gd name="connsiteX4" fmla="*/ 337325 w 1583473"/>
              <a:gd name="connsiteY4" fmla="*/ 816527 h 816527"/>
              <a:gd name="connsiteX5" fmla="*/ 0 w 1583473"/>
              <a:gd name="connsiteY5" fmla="*/ 141878 h 816527"/>
              <a:gd name="connsiteX6" fmla="*/ 77202 w 1583473"/>
              <a:gd name="connsiteY6" fmla="*/ 8920 h 816527"/>
              <a:gd name="connsiteX0" fmla="*/ 77202 w 1583473"/>
              <a:gd name="connsiteY0" fmla="*/ 8920 h 816527"/>
              <a:gd name="connsiteX1" fmla="*/ 1495724 w 1583473"/>
              <a:gd name="connsiteY1" fmla="*/ 15456 h 816527"/>
              <a:gd name="connsiteX2" fmla="*/ 1583473 w 1583473"/>
              <a:gd name="connsiteY2" fmla="*/ 141878 h 816527"/>
              <a:gd name="connsiteX3" fmla="*/ 1246149 w 1583473"/>
              <a:gd name="connsiteY3" fmla="*/ 816527 h 816527"/>
              <a:gd name="connsiteX4" fmla="*/ 337325 w 1583473"/>
              <a:gd name="connsiteY4" fmla="*/ 816527 h 816527"/>
              <a:gd name="connsiteX5" fmla="*/ 0 w 1583473"/>
              <a:gd name="connsiteY5" fmla="*/ 141878 h 816527"/>
              <a:gd name="connsiteX6" fmla="*/ 77202 w 1583473"/>
              <a:gd name="connsiteY6" fmla="*/ 8920 h 816527"/>
              <a:gd name="connsiteX0" fmla="*/ 77202 w 1583473"/>
              <a:gd name="connsiteY0" fmla="*/ 11036 h 818643"/>
              <a:gd name="connsiteX1" fmla="*/ 1491337 w 1583473"/>
              <a:gd name="connsiteY1" fmla="*/ 10428 h 818643"/>
              <a:gd name="connsiteX2" fmla="*/ 1583473 w 1583473"/>
              <a:gd name="connsiteY2" fmla="*/ 143994 h 818643"/>
              <a:gd name="connsiteX3" fmla="*/ 1246149 w 1583473"/>
              <a:gd name="connsiteY3" fmla="*/ 818643 h 818643"/>
              <a:gd name="connsiteX4" fmla="*/ 337325 w 1583473"/>
              <a:gd name="connsiteY4" fmla="*/ 818643 h 818643"/>
              <a:gd name="connsiteX5" fmla="*/ 0 w 1583473"/>
              <a:gd name="connsiteY5" fmla="*/ 143994 h 818643"/>
              <a:gd name="connsiteX6" fmla="*/ 77202 w 1583473"/>
              <a:gd name="connsiteY6" fmla="*/ 11036 h 818643"/>
              <a:gd name="connsiteX0" fmla="*/ 77202 w 1583473"/>
              <a:gd name="connsiteY0" fmla="*/ 4519 h 812126"/>
              <a:gd name="connsiteX1" fmla="*/ 1491337 w 1583473"/>
              <a:gd name="connsiteY1" fmla="*/ 3911 h 812126"/>
              <a:gd name="connsiteX2" fmla="*/ 1583473 w 1583473"/>
              <a:gd name="connsiteY2" fmla="*/ 137477 h 812126"/>
              <a:gd name="connsiteX3" fmla="*/ 1246149 w 1583473"/>
              <a:gd name="connsiteY3" fmla="*/ 812126 h 812126"/>
              <a:gd name="connsiteX4" fmla="*/ 337325 w 1583473"/>
              <a:gd name="connsiteY4" fmla="*/ 812126 h 812126"/>
              <a:gd name="connsiteX5" fmla="*/ 0 w 1583473"/>
              <a:gd name="connsiteY5" fmla="*/ 137477 h 812126"/>
              <a:gd name="connsiteX6" fmla="*/ 77202 w 1583473"/>
              <a:gd name="connsiteY6" fmla="*/ 4519 h 812126"/>
              <a:gd name="connsiteX0" fmla="*/ 79394 w 1583473"/>
              <a:gd name="connsiteY0" fmla="*/ 7751 h 808215"/>
              <a:gd name="connsiteX1" fmla="*/ 1491337 w 1583473"/>
              <a:gd name="connsiteY1" fmla="*/ 0 h 808215"/>
              <a:gd name="connsiteX2" fmla="*/ 1583473 w 1583473"/>
              <a:gd name="connsiteY2" fmla="*/ 133566 h 808215"/>
              <a:gd name="connsiteX3" fmla="*/ 1246149 w 1583473"/>
              <a:gd name="connsiteY3" fmla="*/ 808215 h 808215"/>
              <a:gd name="connsiteX4" fmla="*/ 337325 w 1583473"/>
              <a:gd name="connsiteY4" fmla="*/ 808215 h 808215"/>
              <a:gd name="connsiteX5" fmla="*/ 0 w 1583473"/>
              <a:gd name="connsiteY5" fmla="*/ 133566 h 808215"/>
              <a:gd name="connsiteX6" fmla="*/ 79394 w 1583473"/>
              <a:gd name="connsiteY6" fmla="*/ 7751 h 808215"/>
              <a:gd name="connsiteX0" fmla="*/ 68425 w 1583473"/>
              <a:gd name="connsiteY0" fmla="*/ 10132 h 808215"/>
              <a:gd name="connsiteX1" fmla="*/ 1491337 w 1583473"/>
              <a:gd name="connsiteY1" fmla="*/ 0 h 808215"/>
              <a:gd name="connsiteX2" fmla="*/ 1583473 w 1583473"/>
              <a:gd name="connsiteY2" fmla="*/ 133566 h 808215"/>
              <a:gd name="connsiteX3" fmla="*/ 1246149 w 1583473"/>
              <a:gd name="connsiteY3" fmla="*/ 808215 h 808215"/>
              <a:gd name="connsiteX4" fmla="*/ 337325 w 1583473"/>
              <a:gd name="connsiteY4" fmla="*/ 808215 h 808215"/>
              <a:gd name="connsiteX5" fmla="*/ 0 w 1583473"/>
              <a:gd name="connsiteY5" fmla="*/ 133566 h 808215"/>
              <a:gd name="connsiteX6" fmla="*/ 68425 w 1583473"/>
              <a:gd name="connsiteY6" fmla="*/ 10132 h 808215"/>
              <a:gd name="connsiteX0" fmla="*/ 68425 w 1583473"/>
              <a:gd name="connsiteY0" fmla="*/ 2988 h 801071"/>
              <a:gd name="connsiteX1" fmla="*/ 1486950 w 1583473"/>
              <a:gd name="connsiteY1" fmla="*/ 0 h 801071"/>
              <a:gd name="connsiteX2" fmla="*/ 1583473 w 1583473"/>
              <a:gd name="connsiteY2" fmla="*/ 126422 h 801071"/>
              <a:gd name="connsiteX3" fmla="*/ 1246149 w 1583473"/>
              <a:gd name="connsiteY3" fmla="*/ 801071 h 801071"/>
              <a:gd name="connsiteX4" fmla="*/ 337325 w 1583473"/>
              <a:gd name="connsiteY4" fmla="*/ 801071 h 801071"/>
              <a:gd name="connsiteX5" fmla="*/ 0 w 1583473"/>
              <a:gd name="connsiteY5" fmla="*/ 126422 h 801071"/>
              <a:gd name="connsiteX6" fmla="*/ 68425 w 1583473"/>
              <a:gd name="connsiteY6" fmla="*/ 2988 h 801071"/>
              <a:gd name="connsiteX0" fmla="*/ 68425 w 1583473"/>
              <a:gd name="connsiteY0" fmla="*/ 2988 h 801071"/>
              <a:gd name="connsiteX1" fmla="*/ 1486950 w 1583473"/>
              <a:gd name="connsiteY1" fmla="*/ 0 h 801071"/>
              <a:gd name="connsiteX2" fmla="*/ 1583473 w 1583473"/>
              <a:gd name="connsiteY2" fmla="*/ 126422 h 801071"/>
              <a:gd name="connsiteX3" fmla="*/ 1246149 w 1583473"/>
              <a:gd name="connsiteY3" fmla="*/ 801071 h 801071"/>
              <a:gd name="connsiteX4" fmla="*/ 337325 w 1583473"/>
              <a:gd name="connsiteY4" fmla="*/ 801071 h 801071"/>
              <a:gd name="connsiteX5" fmla="*/ 0 w 1583473"/>
              <a:gd name="connsiteY5" fmla="*/ 126422 h 801071"/>
              <a:gd name="connsiteX6" fmla="*/ 68425 w 1583473"/>
              <a:gd name="connsiteY6" fmla="*/ 2988 h 801071"/>
              <a:gd name="connsiteX0" fmla="*/ 68423 w 1583473"/>
              <a:gd name="connsiteY0" fmla="*/ 7 h 807485"/>
              <a:gd name="connsiteX1" fmla="*/ 1486950 w 1583473"/>
              <a:gd name="connsiteY1" fmla="*/ 6414 h 807485"/>
              <a:gd name="connsiteX2" fmla="*/ 1583473 w 1583473"/>
              <a:gd name="connsiteY2" fmla="*/ 132836 h 807485"/>
              <a:gd name="connsiteX3" fmla="*/ 1246149 w 1583473"/>
              <a:gd name="connsiteY3" fmla="*/ 807485 h 807485"/>
              <a:gd name="connsiteX4" fmla="*/ 337325 w 1583473"/>
              <a:gd name="connsiteY4" fmla="*/ 807485 h 807485"/>
              <a:gd name="connsiteX5" fmla="*/ 0 w 1583473"/>
              <a:gd name="connsiteY5" fmla="*/ 132836 h 807485"/>
              <a:gd name="connsiteX6" fmla="*/ 68423 w 1583473"/>
              <a:gd name="connsiteY6" fmla="*/ 7 h 80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3473" h="807485">
                <a:moveTo>
                  <a:pt x="68423" y="7"/>
                </a:moveTo>
                <a:lnTo>
                  <a:pt x="1486950" y="6414"/>
                </a:lnTo>
                <a:cubicBezTo>
                  <a:pt x="1530824" y="67305"/>
                  <a:pt x="1538137" y="66842"/>
                  <a:pt x="1583473" y="132836"/>
                </a:cubicBezTo>
                <a:lnTo>
                  <a:pt x="1246149" y="807485"/>
                </a:lnTo>
                <a:lnTo>
                  <a:pt x="337325" y="807485"/>
                </a:lnTo>
                <a:lnTo>
                  <a:pt x="0" y="132836"/>
                </a:lnTo>
                <a:cubicBezTo>
                  <a:pt x="25734" y="88517"/>
                  <a:pt x="66500" y="-918"/>
                  <a:pt x="68423" y="7"/>
                </a:cubicBezTo>
                <a:close/>
              </a:path>
            </a:pathLst>
          </a:custGeom>
          <a:gradFill>
            <a:gsLst>
              <a:gs pos="0">
                <a:schemeClr val="bg2">
                  <a:lumMod val="25000"/>
                </a:schemeClr>
              </a:gs>
              <a:gs pos="80000">
                <a:schemeClr val="accent3">
                  <a:shade val="93000"/>
                  <a:satMod val="130000"/>
                </a:schemeClr>
              </a:gs>
              <a:gs pos="100000">
                <a:schemeClr val="accent3">
                  <a:shade val="94000"/>
                  <a:satMod val="135000"/>
                </a:schemeClr>
              </a:gs>
            </a:gsLst>
            <a:lin ang="8400000" scaled="0"/>
          </a:gradFill>
          <a:ln/>
          <a:scene3d>
            <a:camera prst="orthographicFront"/>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err="1" smtClean="0">
              <a:solidFill>
                <a:schemeClr val="tx1"/>
              </a:solidFill>
            </a:endParaRPr>
          </a:p>
        </p:txBody>
      </p:sp>
    </p:spTree>
  </p:cSld>
  <p:clrMapOvr>
    <a:masterClrMapping/>
  </p:clrMapOvr>
  <p:transition spd="slow">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2" name="Rectangle 11"/>
          <p:cNvSpPr/>
          <p:nvPr userDrawn="1"/>
        </p:nvSpPr>
        <p:spPr>
          <a:xfrm>
            <a:off x="102393" y="1"/>
            <a:ext cx="9041607" cy="1349298"/>
          </a:xfrm>
          <a:prstGeom prst="rect">
            <a:avLst/>
          </a:prstGeom>
          <a:ln>
            <a:noFill/>
          </a:ln>
          <a:effectLst>
            <a:outerShdw blurRad="101600" dist="63500" dir="36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err="1" smtClean="0">
              <a:solidFill>
                <a:schemeClr val="tx1"/>
              </a:solidFill>
            </a:endParaRP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4"/>
            <a:ext cx="4040188" cy="425281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4"/>
            <a:ext cx="4041775" cy="425281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ACF4D067-4ADC-4E44-A8E1-EC6D134DA828}" type="datetimeFigureOut">
              <a:rPr lang="en-US" smtClean="0"/>
              <a:pPr/>
              <a:t>5/14/2015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A7F96F-1D34-4AD8-A324-DDD9B7126D3B}" type="slidenum">
              <a:rPr lang="en-US" smtClean="0"/>
              <a:pPr/>
              <a:t>‹#›</a:t>
            </a:fld>
            <a:endParaRPr lang="en-US"/>
          </a:p>
        </p:txBody>
      </p:sp>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13" name="Hexagon 9"/>
          <p:cNvSpPr/>
          <p:nvPr userDrawn="1"/>
        </p:nvSpPr>
        <p:spPr>
          <a:xfrm rot="16200000">
            <a:off x="-344873" y="336611"/>
            <a:ext cx="1345725" cy="672494"/>
          </a:xfrm>
          <a:custGeom>
            <a:avLst/>
            <a:gdLst>
              <a:gd name="connsiteX0" fmla="*/ 0 w 1583473"/>
              <a:gd name="connsiteY0" fmla="*/ 674649 h 1349298"/>
              <a:gd name="connsiteX1" fmla="*/ 337325 w 1583473"/>
              <a:gd name="connsiteY1" fmla="*/ 0 h 1349298"/>
              <a:gd name="connsiteX2" fmla="*/ 1246149 w 1583473"/>
              <a:gd name="connsiteY2" fmla="*/ 0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467202 w 1583473"/>
              <a:gd name="connsiteY1" fmla="*/ 448091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80366 w 1583473"/>
              <a:gd name="connsiteY1" fmla="*/ 54096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77202 w 1583473"/>
              <a:gd name="connsiteY0" fmla="*/ 11234 h 818841"/>
              <a:gd name="connsiteX1" fmla="*/ 1495724 w 1583473"/>
              <a:gd name="connsiteY1" fmla="*/ 22409 h 818841"/>
              <a:gd name="connsiteX2" fmla="*/ 1583473 w 1583473"/>
              <a:gd name="connsiteY2" fmla="*/ 144192 h 818841"/>
              <a:gd name="connsiteX3" fmla="*/ 1246149 w 1583473"/>
              <a:gd name="connsiteY3" fmla="*/ 818841 h 818841"/>
              <a:gd name="connsiteX4" fmla="*/ 337325 w 1583473"/>
              <a:gd name="connsiteY4" fmla="*/ 818841 h 818841"/>
              <a:gd name="connsiteX5" fmla="*/ 0 w 1583473"/>
              <a:gd name="connsiteY5" fmla="*/ 144192 h 818841"/>
              <a:gd name="connsiteX6" fmla="*/ 77202 w 1583473"/>
              <a:gd name="connsiteY6" fmla="*/ 11234 h 818841"/>
              <a:gd name="connsiteX0" fmla="*/ 77202 w 1583473"/>
              <a:gd name="connsiteY0" fmla="*/ 13990 h 821597"/>
              <a:gd name="connsiteX1" fmla="*/ 1495724 w 1583473"/>
              <a:gd name="connsiteY1" fmla="*/ 18021 h 821597"/>
              <a:gd name="connsiteX2" fmla="*/ 1583473 w 1583473"/>
              <a:gd name="connsiteY2" fmla="*/ 146948 h 821597"/>
              <a:gd name="connsiteX3" fmla="*/ 1246149 w 1583473"/>
              <a:gd name="connsiteY3" fmla="*/ 821597 h 821597"/>
              <a:gd name="connsiteX4" fmla="*/ 337325 w 1583473"/>
              <a:gd name="connsiteY4" fmla="*/ 821597 h 821597"/>
              <a:gd name="connsiteX5" fmla="*/ 0 w 1583473"/>
              <a:gd name="connsiteY5" fmla="*/ 146948 h 821597"/>
              <a:gd name="connsiteX6" fmla="*/ 77202 w 1583473"/>
              <a:gd name="connsiteY6" fmla="*/ 13990 h 821597"/>
              <a:gd name="connsiteX0" fmla="*/ 77202 w 1583473"/>
              <a:gd name="connsiteY0" fmla="*/ 7184 h 814791"/>
              <a:gd name="connsiteX1" fmla="*/ 1495724 w 1583473"/>
              <a:gd name="connsiteY1" fmla="*/ 11215 h 814791"/>
              <a:gd name="connsiteX2" fmla="*/ 1583473 w 1583473"/>
              <a:gd name="connsiteY2" fmla="*/ 140142 h 814791"/>
              <a:gd name="connsiteX3" fmla="*/ 1246149 w 1583473"/>
              <a:gd name="connsiteY3" fmla="*/ 814791 h 814791"/>
              <a:gd name="connsiteX4" fmla="*/ 337325 w 1583473"/>
              <a:gd name="connsiteY4" fmla="*/ 814791 h 814791"/>
              <a:gd name="connsiteX5" fmla="*/ 0 w 1583473"/>
              <a:gd name="connsiteY5" fmla="*/ 140142 h 814791"/>
              <a:gd name="connsiteX6" fmla="*/ 77202 w 1583473"/>
              <a:gd name="connsiteY6" fmla="*/ 7184 h 814791"/>
              <a:gd name="connsiteX0" fmla="*/ 77202 w 1583473"/>
              <a:gd name="connsiteY0" fmla="*/ 9572 h 817179"/>
              <a:gd name="connsiteX1" fmla="*/ 1495724 w 1583473"/>
              <a:gd name="connsiteY1" fmla="*/ 13603 h 817179"/>
              <a:gd name="connsiteX2" fmla="*/ 1583473 w 1583473"/>
              <a:gd name="connsiteY2" fmla="*/ 142530 h 817179"/>
              <a:gd name="connsiteX3" fmla="*/ 1246149 w 1583473"/>
              <a:gd name="connsiteY3" fmla="*/ 817179 h 817179"/>
              <a:gd name="connsiteX4" fmla="*/ 337325 w 1583473"/>
              <a:gd name="connsiteY4" fmla="*/ 817179 h 817179"/>
              <a:gd name="connsiteX5" fmla="*/ 0 w 1583473"/>
              <a:gd name="connsiteY5" fmla="*/ 142530 h 817179"/>
              <a:gd name="connsiteX6" fmla="*/ 77202 w 1583473"/>
              <a:gd name="connsiteY6" fmla="*/ 9572 h 817179"/>
              <a:gd name="connsiteX0" fmla="*/ 77202 w 1583473"/>
              <a:gd name="connsiteY0" fmla="*/ 8920 h 816527"/>
              <a:gd name="connsiteX1" fmla="*/ 1495724 w 1583473"/>
              <a:gd name="connsiteY1" fmla="*/ 15456 h 816527"/>
              <a:gd name="connsiteX2" fmla="*/ 1583473 w 1583473"/>
              <a:gd name="connsiteY2" fmla="*/ 141878 h 816527"/>
              <a:gd name="connsiteX3" fmla="*/ 1246149 w 1583473"/>
              <a:gd name="connsiteY3" fmla="*/ 816527 h 816527"/>
              <a:gd name="connsiteX4" fmla="*/ 337325 w 1583473"/>
              <a:gd name="connsiteY4" fmla="*/ 816527 h 816527"/>
              <a:gd name="connsiteX5" fmla="*/ 0 w 1583473"/>
              <a:gd name="connsiteY5" fmla="*/ 141878 h 816527"/>
              <a:gd name="connsiteX6" fmla="*/ 77202 w 1583473"/>
              <a:gd name="connsiteY6" fmla="*/ 8920 h 816527"/>
              <a:gd name="connsiteX0" fmla="*/ 77202 w 1583473"/>
              <a:gd name="connsiteY0" fmla="*/ 8920 h 816527"/>
              <a:gd name="connsiteX1" fmla="*/ 1495724 w 1583473"/>
              <a:gd name="connsiteY1" fmla="*/ 15456 h 816527"/>
              <a:gd name="connsiteX2" fmla="*/ 1583473 w 1583473"/>
              <a:gd name="connsiteY2" fmla="*/ 141878 h 816527"/>
              <a:gd name="connsiteX3" fmla="*/ 1246149 w 1583473"/>
              <a:gd name="connsiteY3" fmla="*/ 816527 h 816527"/>
              <a:gd name="connsiteX4" fmla="*/ 337325 w 1583473"/>
              <a:gd name="connsiteY4" fmla="*/ 816527 h 816527"/>
              <a:gd name="connsiteX5" fmla="*/ 0 w 1583473"/>
              <a:gd name="connsiteY5" fmla="*/ 141878 h 816527"/>
              <a:gd name="connsiteX6" fmla="*/ 77202 w 1583473"/>
              <a:gd name="connsiteY6" fmla="*/ 8920 h 816527"/>
              <a:gd name="connsiteX0" fmla="*/ 77202 w 1583473"/>
              <a:gd name="connsiteY0" fmla="*/ 11036 h 818643"/>
              <a:gd name="connsiteX1" fmla="*/ 1491337 w 1583473"/>
              <a:gd name="connsiteY1" fmla="*/ 10428 h 818643"/>
              <a:gd name="connsiteX2" fmla="*/ 1583473 w 1583473"/>
              <a:gd name="connsiteY2" fmla="*/ 143994 h 818643"/>
              <a:gd name="connsiteX3" fmla="*/ 1246149 w 1583473"/>
              <a:gd name="connsiteY3" fmla="*/ 818643 h 818643"/>
              <a:gd name="connsiteX4" fmla="*/ 337325 w 1583473"/>
              <a:gd name="connsiteY4" fmla="*/ 818643 h 818643"/>
              <a:gd name="connsiteX5" fmla="*/ 0 w 1583473"/>
              <a:gd name="connsiteY5" fmla="*/ 143994 h 818643"/>
              <a:gd name="connsiteX6" fmla="*/ 77202 w 1583473"/>
              <a:gd name="connsiteY6" fmla="*/ 11036 h 818643"/>
              <a:gd name="connsiteX0" fmla="*/ 77202 w 1583473"/>
              <a:gd name="connsiteY0" fmla="*/ 4519 h 812126"/>
              <a:gd name="connsiteX1" fmla="*/ 1491337 w 1583473"/>
              <a:gd name="connsiteY1" fmla="*/ 3911 h 812126"/>
              <a:gd name="connsiteX2" fmla="*/ 1583473 w 1583473"/>
              <a:gd name="connsiteY2" fmla="*/ 137477 h 812126"/>
              <a:gd name="connsiteX3" fmla="*/ 1246149 w 1583473"/>
              <a:gd name="connsiteY3" fmla="*/ 812126 h 812126"/>
              <a:gd name="connsiteX4" fmla="*/ 337325 w 1583473"/>
              <a:gd name="connsiteY4" fmla="*/ 812126 h 812126"/>
              <a:gd name="connsiteX5" fmla="*/ 0 w 1583473"/>
              <a:gd name="connsiteY5" fmla="*/ 137477 h 812126"/>
              <a:gd name="connsiteX6" fmla="*/ 77202 w 1583473"/>
              <a:gd name="connsiteY6" fmla="*/ 4519 h 812126"/>
              <a:gd name="connsiteX0" fmla="*/ 79394 w 1583473"/>
              <a:gd name="connsiteY0" fmla="*/ 7751 h 808215"/>
              <a:gd name="connsiteX1" fmla="*/ 1491337 w 1583473"/>
              <a:gd name="connsiteY1" fmla="*/ 0 h 808215"/>
              <a:gd name="connsiteX2" fmla="*/ 1583473 w 1583473"/>
              <a:gd name="connsiteY2" fmla="*/ 133566 h 808215"/>
              <a:gd name="connsiteX3" fmla="*/ 1246149 w 1583473"/>
              <a:gd name="connsiteY3" fmla="*/ 808215 h 808215"/>
              <a:gd name="connsiteX4" fmla="*/ 337325 w 1583473"/>
              <a:gd name="connsiteY4" fmla="*/ 808215 h 808215"/>
              <a:gd name="connsiteX5" fmla="*/ 0 w 1583473"/>
              <a:gd name="connsiteY5" fmla="*/ 133566 h 808215"/>
              <a:gd name="connsiteX6" fmla="*/ 79394 w 1583473"/>
              <a:gd name="connsiteY6" fmla="*/ 7751 h 808215"/>
              <a:gd name="connsiteX0" fmla="*/ 68425 w 1583473"/>
              <a:gd name="connsiteY0" fmla="*/ 10132 h 808215"/>
              <a:gd name="connsiteX1" fmla="*/ 1491337 w 1583473"/>
              <a:gd name="connsiteY1" fmla="*/ 0 h 808215"/>
              <a:gd name="connsiteX2" fmla="*/ 1583473 w 1583473"/>
              <a:gd name="connsiteY2" fmla="*/ 133566 h 808215"/>
              <a:gd name="connsiteX3" fmla="*/ 1246149 w 1583473"/>
              <a:gd name="connsiteY3" fmla="*/ 808215 h 808215"/>
              <a:gd name="connsiteX4" fmla="*/ 337325 w 1583473"/>
              <a:gd name="connsiteY4" fmla="*/ 808215 h 808215"/>
              <a:gd name="connsiteX5" fmla="*/ 0 w 1583473"/>
              <a:gd name="connsiteY5" fmla="*/ 133566 h 808215"/>
              <a:gd name="connsiteX6" fmla="*/ 68425 w 1583473"/>
              <a:gd name="connsiteY6" fmla="*/ 10132 h 808215"/>
              <a:gd name="connsiteX0" fmla="*/ 68425 w 1583473"/>
              <a:gd name="connsiteY0" fmla="*/ 2988 h 801071"/>
              <a:gd name="connsiteX1" fmla="*/ 1486950 w 1583473"/>
              <a:gd name="connsiteY1" fmla="*/ 0 h 801071"/>
              <a:gd name="connsiteX2" fmla="*/ 1583473 w 1583473"/>
              <a:gd name="connsiteY2" fmla="*/ 126422 h 801071"/>
              <a:gd name="connsiteX3" fmla="*/ 1246149 w 1583473"/>
              <a:gd name="connsiteY3" fmla="*/ 801071 h 801071"/>
              <a:gd name="connsiteX4" fmla="*/ 337325 w 1583473"/>
              <a:gd name="connsiteY4" fmla="*/ 801071 h 801071"/>
              <a:gd name="connsiteX5" fmla="*/ 0 w 1583473"/>
              <a:gd name="connsiteY5" fmla="*/ 126422 h 801071"/>
              <a:gd name="connsiteX6" fmla="*/ 68425 w 1583473"/>
              <a:gd name="connsiteY6" fmla="*/ 2988 h 801071"/>
              <a:gd name="connsiteX0" fmla="*/ 68425 w 1583473"/>
              <a:gd name="connsiteY0" fmla="*/ 2988 h 801071"/>
              <a:gd name="connsiteX1" fmla="*/ 1486950 w 1583473"/>
              <a:gd name="connsiteY1" fmla="*/ 0 h 801071"/>
              <a:gd name="connsiteX2" fmla="*/ 1583473 w 1583473"/>
              <a:gd name="connsiteY2" fmla="*/ 126422 h 801071"/>
              <a:gd name="connsiteX3" fmla="*/ 1246149 w 1583473"/>
              <a:gd name="connsiteY3" fmla="*/ 801071 h 801071"/>
              <a:gd name="connsiteX4" fmla="*/ 337325 w 1583473"/>
              <a:gd name="connsiteY4" fmla="*/ 801071 h 801071"/>
              <a:gd name="connsiteX5" fmla="*/ 0 w 1583473"/>
              <a:gd name="connsiteY5" fmla="*/ 126422 h 801071"/>
              <a:gd name="connsiteX6" fmla="*/ 68425 w 1583473"/>
              <a:gd name="connsiteY6" fmla="*/ 2988 h 801071"/>
              <a:gd name="connsiteX0" fmla="*/ 68423 w 1583473"/>
              <a:gd name="connsiteY0" fmla="*/ 7 h 807485"/>
              <a:gd name="connsiteX1" fmla="*/ 1486950 w 1583473"/>
              <a:gd name="connsiteY1" fmla="*/ 6414 h 807485"/>
              <a:gd name="connsiteX2" fmla="*/ 1583473 w 1583473"/>
              <a:gd name="connsiteY2" fmla="*/ 132836 h 807485"/>
              <a:gd name="connsiteX3" fmla="*/ 1246149 w 1583473"/>
              <a:gd name="connsiteY3" fmla="*/ 807485 h 807485"/>
              <a:gd name="connsiteX4" fmla="*/ 337325 w 1583473"/>
              <a:gd name="connsiteY4" fmla="*/ 807485 h 807485"/>
              <a:gd name="connsiteX5" fmla="*/ 0 w 1583473"/>
              <a:gd name="connsiteY5" fmla="*/ 132836 h 807485"/>
              <a:gd name="connsiteX6" fmla="*/ 68423 w 1583473"/>
              <a:gd name="connsiteY6" fmla="*/ 7 h 80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3473" h="807485">
                <a:moveTo>
                  <a:pt x="68423" y="7"/>
                </a:moveTo>
                <a:lnTo>
                  <a:pt x="1486950" y="6414"/>
                </a:lnTo>
                <a:cubicBezTo>
                  <a:pt x="1530824" y="67305"/>
                  <a:pt x="1538137" y="66842"/>
                  <a:pt x="1583473" y="132836"/>
                </a:cubicBezTo>
                <a:lnTo>
                  <a:pt x="1246149" y="807485"/>
                </a:lnTo>
                <a:lnTo>
                  <a:pt x="337325" y="807485"/>
                </a:lnTo>
                <a:lnTo>
                  <a:pt x="0" y="132836"/>
                </a:lnTo>
                <a:cubicBezTo>
                  <a:pt x="25734" y="88517"/>
                  <a:pt x="66500" y="-918"/>
                  <a:pt x="68423" y="7"/>
                </a:cubicBezTo>
                <a:close/>
              </a:path>
            </a:pathLst>
          </a:custGeom>
          <a:gradFill>
            <a:gsLst>
              <a:gs pos="0">
                <a:schemeClr val="bg2">
                  <a:lumMod val="25000"/>
                </a:schemeClr>
              </a:gs>
              <a:gs pos="80000">
                <a:schemeClr val="accent3">
                  <a:shade val="93000"/>
                  <a:satMod val="130000"/>
                </a:schemeClr>
              </a:gs>
              <a:gs pos="100000">
                <a:schemeClr val="accent3">
                  <a:shade val="94000"/>
                  <a:satMod val="135000"/>
                </a:schemeClr>
              </a:gs>
            </a:gsLst>
            <a:lin ang="8400000" scaled="0"/>
          </a:gradFill>
          <a:ln/>
          <a:scene3d>
            <a:camera prst="orthographicFront"/>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err="1" smtClean="0">
              <a:solidFill>
                <a:schemeClr val="tx1"/>
              </a:solidFill>
            </a:endParaRPr>
          </a:p>
        </p:txBody>
      </p:sp>
    </p:spTree>
  </p:cSld>
  <p:clrMapOvr>
    <a:masterClrMapping/>
  </p:clrMapOvr>
  <p:transition spd="slow">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8" name="Rectangle 7"/>
          <p:cNvSpPr/>
          <p:nvPr userDrawn="1"/>
        </p:nvSpPr>
        <p:spPr>
          <a:xfrm>
            <a:off x="102393" y="1"/>
            <a:ext cx="9041607" cy="1349298"/>
          </a:xfrm>
          <a:prstGeom prst="rect">
            <a:avLst/>
          </a:prstGeom>
          <a:ln>
            <a:noFill/>
          </a:ln>
          <a:effectLst>
            <a:outerShdw blurRad="101600" dist="63500" dir="36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err="1" smtClean="0">
              <a:solidFill>
                <a:schemeClr val="tx1"/>
              </a:solidFill>
            </a:endParaRPr>
          </a:p>
        </p:txBody>
      </p:sp>
      <p:sp>
        <p:nvSpPr>
          <p:cNvPr id="3" name="Date Placeholder 2"/>
          <p:cNvSpPr>
            <a:spLocks noGrp="1"/>
          </p:cNvSpPr>
          <p:nvPr>
            <p:ph type="dt" sz="half" idx="10"/>
          </p:nvPr>
        </p:nvSpPr>
        <p:spPr/>
        <p:txBody>
          <a:bodyPr/>
          <a:lstStyle/>
          <a:p>
            <a:fld id="{ACF4D067-4ADC-4E44-A8E1-EC6D134DA828}" type="datetimeFigureOut">
              <a:rPr lang="en-US" smtClean="0"/>
              <a:pPr/>
              <a:t>5/14/2015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A7F96F-1D34-4AD8-A324-DDD9B7126D3B}" type="slidenum">
              <a:rPr lang="en-US" smtClean="0"/>
              <a:pPr/>
              <a:t>‹#›</a:t>
            </a:fld>
            <a:endParaRPr lang="en-US"/>
          </a:p>
        </p:txBody>
      </p:sp>
      <p:sp>
        <p:nvSpPr>
          <p:cNvPr id="2" name="Title 1"/>
          <p:cNvSpPr>
            <a:spLocks noGrp="1"/>
          </p:cNvSpPr>
          <p:nvPr>
            <p:ph type="title"/>
          </p:nvPr>
        </p:nvSpPr>
        <p:spPr/>
        <p:txBody>
          <a:bodyPr/>
          <a:lstStyle/>
          <a:p>
            <a:r>
              <a:rPr lang="ru-RU" smtClean="0"/>
              <a:t>Образец заголовка</a:t>
            </a:r>
            <a:endParaRPr lang="en-US"/>
          </a:p>
        </p:txBody>
      </p:sp>
      <p:sp>
        <p:nvSpPr>
          <p:cNvPr id="9" name="Hexagon 9"/>
          <p:cNvSpPr/>
          <p:nvPr userDrawn="1"/>
        </p:nvSpPr>
        <p:spPr>
          <a:xfrm rot="16200000">
            <a:off x="-344873" y="336611"/>
            <a:ext cx="1345725" cy="672494"/>
          </a:xfrm>
          <a:custGeom>
            <a:avLst/>
            <a:gdLst>
              <a:gd name="connsiteX0" fmla="*/ 0 w 1583473"/>
              <a:gd name="connsiteY0" fmla="*/ 674649 h 1349298"/>
              <a:gd name="connsiteX1" fmla="*/ 337325 w 1583473"/>
              <a:gd name="connsiteY1" fmla="*/ 0 h 1349298"/>
              <a:gd name="connsiteX2" fmla="*/ 1246149 w 1583473"/>
              <a:gd name="connsiteY2" fmla="*/ 0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246149 w 1583473"/>
              <a:gd name="connsiteY1" fmla="*/ 0 h 1349298"/>
              <a:gd name="connsiteX2" fmla="*/ 1467202 w 1583473"/>
              <a:gd name="connsiteY2" fmla="*/ 448091 h 1349298"/>
              <a:gd name="connsiteX3" fmla="*/ 1583473 w 1583473"/>
              <a:gd name="connsiteY3" fmla="*/ 674649 h 1349298"/>
              <a:gd name="connsiteX4" fmla="*/ 1246149 w 1583473"/>
              <a:gd name="connsiteY4" fmla="*/ 1349298 h 1349298"/>
              <a:gd name="connsiteX5" fmla="*/ 337325 w 1583473"/>
              <a:gd name="connsiteY5" fmla="*/ 1349298 h 1349298"/>
              <a:gd name="connsiteX6" fmla="*/ 0 w 1583473"/>
              <a:gd name="connsiteY6" fmla="*/ 674649 h 1349298"/>
              <a:gd name="connsiteX7" fmla="*/ 77202 w 1583473"/>
              <a:gd name="connsiteY7" fmla="*/ 541691 h 1349298"/>
              <a:gd name="connsiteX8" fmla="*/ 337325 w 1583473"/>
              <a:gd name="connsiteY8" fmla="*/ 0 h 1349298"/>
              <a:gd name="connsiteX0" fmla="*/ 337325 w 1583473"/>
              <a:gd name="connsiteY0" fmla="*/ 0 h 1349298"/>
              <a:gd name="connsiteX1" fmla="*/ 1467202 w 1583473"/>
              <a:gd name="connsiteY1" fmla="*/ 448091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80366 w 1583473"/>
              <a:gd name="connsiteY1" fmla="*/ 540960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337325 w 1583473"/>
              <a:gd name="connsiteY0" fmla="*/ 0 h 1349298"/>
              <a:gd name="connsiteX1" fmla="*/ 1495724 w 1583473"/>
              <a:gd name="connsiteY1" fmla="*/ 552866 h 1349298"/>
              <a:gd name="connsiteX2" fmla="*/ 1583473 w 1583473"/>
              <a:gd name="connsiteY2" fmla="*/ 674649 h 1349298"/>
              <a:gd name="connsiteX3" fmla="*/ 1246149 w 1583473"/>
              <a:gd name="connsiteY3" fmla="*/ 1349298 h 1349298"/>
              <a:gd name="connsiteX4" fmla="*/ 337325 w 1583473"/>
              <a:gd name="connsiteY4" fmla="*/ 1349298 h 1349298"/>
              <a:gd name="connsiteX5" fmla="*/ 0 w 1583473"/>
              <a:gd name="connsiteY5" fmla="*/ 674649 h 1349298"/>
              <a:gd name="connsiteX6" fmla="*/ 77202 w 1583473"/>
              <a:gd name="connsiteY6" fmla="*/ 541691 h 1349298"/>
              <a:gd name="connsiteX7" fmla="*/ 337325 w 1583473"/>
              <a:gd name="connsiteY7" fmla="*/ 0 h 1349298"/>
              <a:gd name="connsiteX0" fmla="*/ 77202 w 1583473"/>
              <a:gd name="connsiteY0" fmla="*/ 11234 h 818841"/>
              <a:gd name="connsiteX1" fmla="*/ 1495724 w 1583473"/>
              <a:gd name="connsiteY1" fmla="*/ 22409 h 818841"/>
              <a:gd name="connsiteX2" fmla="*/ 1583473 w 1583473"/>
              <a:gd name="connsiteY2" fmla="*/ 144192 h 818841"/>
              <a:gd name="connsiteX3" fmla="*/ 1246149 w 1583473"/>
              <a:gd name="connsiteY3" fmla="*/ 818841 h 818841"/>
              <a:gd name="connsiteX4" fmla="*/ 337325 w 1583473"/>
              <a:gd name="connsiteY4" fmla="*/ 818841 h 818841"/>
              <a:gd name="connsiteX5" fmla="*/ 0 w 1583473"/>
              <a:gd name="connsiteY5" fmla="*/ 144192 h 818841"/>
              <a:gd name="connsiteX6" fmla="*/ 77202 w 1583473"/>
              <a:gd name="connsiteY6" fmla="*/ 11234 h 818841"/>
              <a:gd name="connsiteX0" fmla="*/ 77202 w 1583473"/>
              <a:gd name="connsiteY0" fmla="*/ 13990 h 821597"/>
              <a:gd name="connsiteX1" fmla="*/ 1495724 w 1583473"/>
              <a:gd name="connsiteY1" fmla="*/ 18021 h 821597"/>
              <a:gd name="connsiteX2" fmla="*/ 1583473 w 1583473"/>
              <a:gd name="connsiteY2" fmla="*/ 146948 h 821597"/>
              <a:gd name="connsiteX3" fmla="*/ 1246149 w 1583473"/>
              <a:gd name="connsiteY3" fmla="*/ 821597 h 821597"/>
              <a:gd name="connsiteX4" fmla="*/ 337325 w 1583473"/>
              <a:gd name="connsiteY4" fmla="*/ 821597 h 821597"/>
              <a:gd name="connsiteX5" fmla="*/ 0 w 1583473"/>
              <a:gd name="connsiteY5" fmla="*/ 146948 h 821597"/>
              <a:gd name="connsiteX6" fmla="*/ 77202 w 1583473"/>
              <a:gd name="connsiteY6" fmla="*/ 13990 h 821597"/>
              <a:gd name="connsiteX0" fmla="*/ 77202 w 1583473"/>
              <a:gd name="connsiteY0" fmla="*/ 7184 h 814791"/>
              <a:gd name="connsiteX1" fmla="*/ 1495724 w 1583473"/>
              <a:gd name="connsiteY1" fmla="*/ 11215 h 814791"/>
              <a:gd name="connsiteX2" fmla="*/ 1583473 w 1583473"/>
              <a:gd name="connsiteY2" fmla="*/ 140142 h 814791"/>
              <a:gd name="connsiteX3" fmla="*/ 1246149 w 1583473"/>
              <a:gd name="connsiteY3" fmla="*/ 814791 h 814791"/>
              <a:gd name="connsiteX4" fmla="*/ 337325 w 1583473"/>
              <a:gd name="connsiteY4" fmla="*/ 814791 h 814791"/>
              <a:gd name="connsiteX5" fmla="*/ 0 w 1583473"/>
              <a:gd name="connsiteY5" fmla="*/ 140142 h 814791"/>
              <a:gd name="connsiteX6" fmla="*/ 77202 w 1583473"/>
              <a:gd name="connsiteY6" fmla="*/ 7184 h 814791"/>
              <a:gd name="connsiteX0" fmla="*/ 77202 w 1583473"/>
              <a:gd name="connsiteY0" fmla="*/ 9572 h 817179"/>
              <a:gd name="connsiteX1" fmla="*/ 1495724 w 1583473"/>
              <a:gd name="connsiteY1" fmla="*/ 13603 h 817179"/>
              <a:gd name="connsiteX2" fmla="*/ 1583473 w 1583473"/>
              <a:gd name="connsiteY2" fmla="*/ 142530 h 817179"/>
              <a:gd name="connsiteX3" fmla="*/ 1246149 w 1583473"/>
              <a:gd name="connsiteY3" fmla="*/ 817179 h 817179"/>
              <a:gd name="connsiteX4" fmla="*/ 337325 w 1583473"/>
              <a:gd name="connsiteY4" fmla="*/ 817179 h 817179"/>
              <a:gd name="connsiteX5" fmla="*/ 0 w 1583473"/>
              <a:gd name="connsiteY5" fmla="*/ 142530 h 817179"/>
              <a:gd name="connsiteX6" fmla="*/ 77202 w 1583473"/>
              <a:gd name="connsiteY6" fmla="*/ 9572 h 817179"/>
              <a:gd name="connsiteX0" fmla="*/ 77202 w 1583473"/>
              <a:gd name="connsiteY0" fmla="*/ 8920 h 816527"/>
              <a:gd name="connsiteX1" fmla="*/ 1495724 w 1583473"/>
              <a:gd name="connsiteY1" fmla="*/ 15456 h 816527"/>
              <a:gd name="connsiteX2" fmla="*/ 1583473 w 1583473"/>
              <a:gd name="connsiteY2" fmla="*/ 141878 h 816527"/>
              <a:gd name="connsiteX3" fmla="*/ 1246149 w 1583473"/>
              <a:gd name="connsiteY3" fmla="*/ 816527 h 816527"/>
              <a:gd name="connsiteX4" fmla="*/ 337325 w 1583473"/>
              <a:gd name="connsiteY4" fmla="*/ 816527 h 816527"/>
              <a:gd name="connsiteX5" fmla="*/ 0 w 1583473"/>
              <a:gd name="connsiteY5" fmla="*/ 141878 h 816527"/>
              <a:gd name="connsiteX6" fmla="*/ 77202 w 1583473"/>
              <a:gd name="connsiteY6" fmla="*/ 8920 h 816527"/>
              <a:gd name="connsiteX0" fmla="*/ 77202 w 1583473"/>
              <a:gd name="connsiteY0" fmla="*/ 8920 h 816527"/>
              <a:gd name="connsiteX1" fmla="*/ 1495724 w 1583473"/>
              <a:gd name="connsiteY1" fmla="*/ 15456 h 816527"/>
              <a:gd name="connsiteX2" fmla="*/ 1583473 w 1583473"/>
              <a:gd name="connsiteY2" fmla="*/ 141878 h 816527"/>
              <a:gd name="connsiteX3" fmla="*/ 1246149 w 1583473"/>
              <a:gd name="connsiteY3" fmla="*/ 816527 h 816527"/>
              <a:gd name="connsiteX4" fmla="*/ 337325 w 1583473"/>
              <a:gd name="connsiteY4" fmla="*/ 816527 h 816527"/>
              <a:gd name="connsiteX5" fmla="*/ 0 w 1583473"/>
              <a:gd name="connsiteY5" fmla="*/ 141878 h 816527"/>
              <a:gd name="connsiteX6" fmla="*/ 77202 w 1583473"/>
              <a:gd name="connsiteY6" fmla="*/ 8920 h 816527"/>
              <a:gd name="connsiteX0" fmla="*/ 77202 w 1583473"/>
              <a:gd name="connsiteY0" fmla="*/ 11036 h 818643"/>
              <a:gd name="connsiteX1" fmla="*/ 1491337 w 1583473"/>
              <a:gd name="connsiteY1" fmla="*/ 10428 h 818643"/>
              <a:gd name="connsiteX2" fmla="*/ 1583473 w 1583473"/>
              <a:gd name="connsiteY2" fmla="*/ 143994 h 818643"/>
              <a:gd name="connsiteX3" fmla="*/ 1246149 w 1583473"/>
              <a:gd name="connsiteY3" fmla="*/ 818643 h 818643"/>
              <a:gd name="connsiteX4" fmla="*/ 337325 w 1583473"/>
              <a:gd name="connsiteY4" fmla="*/ 818643 h 818643"/>
              <a:gd name="connsiteX5" fmla="*/ 0 w 1583473"/>
              <a:gd name="connsiteY5" fmla="*/ 143994 h 818643"/>
              <a:gd name="connsiteX6" fmla="*/ 77202 w 1583473"/>
              <a:gd name="connsiteY6" fmla="*/ 11036 h 818643"/>
              <a:gd name="connsiteX0" fmla="*/ 77202 w 1583473"/>
              <a:gd name="connsiteY0" fmla="*/ 4519 h 812126"/>
              <a:gd name="connsiteX1" fmla="*/ 1491337 w 1583473"/>
              <a:gd name="connsiteY1" fmla="*/ 3911 h 812126"/>
              <a:gd name="connsiteX2" fmla="*/ 1583473 w 1583473"/>
              <a:gd name="connsiteY2" fmla="*/ 137477 h 812126"/>
              <a:gd name="connsiteX3" fmla="*/ 1246149 w 1583473"/>
              <a:gd name="connsiteY3" fmla="*/ 812126 h 812126"/>
              <a:gd name="connsiteX4" fmla="*/ 337325 w 1583473"/>
              <a:gd name="connsiteY4" fmla="*/ 812126 h 812126"/>
              <a:gd name="connsiteX5" fmla="*/ 0 w 1583473"/>
              <a:gd name="connsiteY5" fmla="*/ 137477 h 812126"/>
              <a:gd name="connsiteX6" fmla="*/ 77202 w 1583473"/>
              <a:gd name="connsiteY6" fmla="*/ 4519 h 812126"/>
              <a:gd name="connsiteX0" fmla="*/ 79394 w 1583473"/>
              <a:gd name="connsiteY0" fmla="*/ 7751 h 808215"/>
              <a:gd name="connsiteX1" fmla="*/ 1491337 w 1583473"/>
              <a:gd name="connsiteY1" fmla="*/ 0 h 808215"/>
              <a:gd name="connsiteX2" fmla="*/ 1583473 w 1583473"/>
              <a:gd name="connsiteY2" fmla="*/ 133566 h 808215"/>
              <a:gd name="connsiteX3" fmla="*/ 1246149 w 1583473"/>
              <a:gd name="connsiteY3" fmla="*/ 808215 h 808215"/>
              <a:gd name="connsiteX4" fmla="*/ 337325 w 1583473"/>
              <a:gd name="connsiteY4" fmla="*/ 808215 h 808215"/>
              <a:gd name="connsiteX5" fmla="*/ 0 w 1583473"/>
              <a:gd name="connsiteY5" fmla="*/ 133566 h 808215"/>
              <a:gd name="connsiteX6" fmla="*/ 79394 w 1583473"/>
              <a:gd name="connsiteY6" fmla="*/ 7751 h 808215"/>
              <a:gd name="connsiteX0" fmla="*/ 68425 w 1583473"/>
              <a:gd name="connsiteY0" fmla="*/ 10132 h 808215"/>
              <a:gd name="connsiteX1" fmla="*/ 1491337 w 1583473"/>
              <a:gd name="connsiteY1" fmla="*/ 0 h 808215"/>
              <a:gd name="connsiteX2" fmla="*/ 1583473 w 1583473"/>
              <a:gd name="connsiteY2" fmla="*/ 133566 h 808215"/>
              <a:gd name="connsiteX3" fmla="*/ 1246149 w 1583473"/>
              <a:gd name="connsiteY3" fmla="*/ 808215 h 808215"/>
              <a:gd name="connsiteX4" fmla="*/ 337325 w 1583473"/>
              <a:gd name="connsiteY4" fmla="*/ 808215 h 808215"/>
              <a:gd name="connsiteX5" fmla="*/ 0 w 1583473"/>
              <a:gd name="connsiteY5" fmla="*/ 133566 h 808215"/>
              <a:gd name="connsiteX6" fmla="*/ 68425 w 1583473"/>
              <a:gd name="connsiteY6" fmla="*/ 10132 h 808215"/>
              <a:gd name="connsiteX0" fmla="*/ 68425 w 1583473"/>
              <a:gd name="connsiteY0" fmla="*/ 2988 h 801071"/>
              <a:gd name="connsiteX1" fmla="*/ 1486950 w 1583473"/>
              <a:gd name="connsiteY1" fmla="*/ 0 h 801071"/>
              <a:gd name="connsiteX2" fmla="*/ 1583473 w 1583473"/>
              <a:gd name="connsiteY2" fmla="*/ 126422 h 801071"/>
              <a:gd name="connsiteX3" fmla="*/ 1246149 w 1583473"/>
              <a:gd name="connsiteY3" fmla="*/ 801071 h 801071"/>
              <a:gd name="connsiteX4" fmla="*/ 337325 w 1583473"/>
              <a:gd name="connsiteY4" fmla="*/ 801071 h 801071"/>
              <a:gd name="connsiteX5" fmla="*/ 0 w 1583473"/>
              <a:gd name="connsiteY5" fmla="*/ 126422 h 801071"/>
              <a:gd name="connsiteX6" fmla="*/ 68425 w 1583473"/>
              <a:gd name="connsiteY6" fmla="*/ 2988 h 801071"/>
              <a:gd name="connsiteX0" fmla="*/ 68425 w 1583473"/>
              <a:gd name="connsiteY0" fmla="*/ 2988 h 801071"/>
              <a:gd name="connsiteX1" fmla="*/ 1486950 w 1583473"/>
              <a:gd name="connsiteY1" fmla="*/ 0 h 801071"/>
              <a:gd name="connsiteX2" fmla="*/ 1583473 w 1583473"/>
              <a:gd name="connsiteY2" fmla="*/ 126422 h 801071"/>
              <a:gd name="connsiteX3" fmla="*/ 1246149 w 1583473"/>
              <a:gd name="connsiteY3" fmla="*/ 801071 h 801071"/>
              <a:gd name="connsiteX4" fmla="*/ 337325 w 1583473"/>
              <a:gd name="connsiteY4" fmla="*/ 801071 h 801071"/>
              <a:gd name="connsiteX5" fmla="*/ 0 w 1583473"/>
              <a:gd name="connsiteY5" fmla="*/ 126422 h 801071"/>
              <a:gd name="connsiteX6" fmla="*/ 68425 w 1583473"/>
              <a:gd name="connsiteY6" fmla="*/ 2988 h 801071"/>
              <a:gd name="connsiteX0" fmla="*/ 68423 w 1583473"/>
              <a:gd name="connsiteY0" fmla="*/ 7 h 807485"/>
              <a:gd name="connsiteX1" fmla="*/ 1486950 w 1583473"/>
              <a:gd name="connsiteY1" fmla="*/ 6414 h 807485"/>
              <a:gd name="connsiteX2" fmla="*/ 1583473 w 1583473"/>
              <a:gd name="connsiteY2" fmla="*/ 132836 h 807485"/>
              <a:gd name="connsiteX3" fmla="*/ 1246149 w 1583473"/>
              <a:gd name="connsiteY3" fmla="*/ 807485 h 807485"/>
              <a:gd name="connsiteX4" fmla="*/ 337325 w 1583473"/>
              <a:gd name="connsiteY4" fmla="*/ 807485 h 807485"/>
              <a:gd name="connsiteX5" fmla="*/ 0 w 1583473"/>
              <a:gd name="connsiteY5" fmla="*/ 132836 h 807485"/>
              <a:gd name="connsiteX6" fmla="*/ 68423 w 1583473"/>
              <a:gd name="connsiteY6" fmla="*/ 7 h 80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3473" h="807485">
                <a:moveTo>
                  <a:pt x="68423" y="7"/>
                </a:moveTo>
                <a:lnTo>
                  <a:pt x="1486950" y="6414"/>
                </a:lnTo>
                <a:cubicBezTo>
                  <a:pt x="1530824" y="67305"/>
                  <a:pt x="1538137" y="66842"/>
                  <a:pt x="1583473" y="132836"/>
                </a:cubicBezTo>
                <a:lnTo>
                  <a:pt x="1246149" y="807485"/>
                </a:lnTo>
                <a:lnTo>
                  <a:pt x="337325" y="807485"/>
                </a:lnTo>
                <a:lnTo>
                  <a:pt x="0" y="132836"/>
                </a:lnTo>
                <a:cubicBezTo>
                  <a:pt x="25734" y="88517"/>
                  <a:pt x="66500" y="-918"/>
                  <a:pt x="68423" y="7"/>
                </a:cubicBezTo>
                <a:close/>
              </a:path>
            </a:pathLst>
          </a:custGeom>
          <a:gradFill>
            <a:gsLst>
              <a:gs pos="0">
                <a:schemeClr val="bg2">
                  <a:lumMod val="25000"/>
                </a:schemeClr>
              </a:gs>
              <a:gs pos="80000">
                <a:schemeClr val="accent3">
                  <a:shade val="93000"/>
                  <a:satMod val="130000"/>
                </a:schemeClr>
              </a:gs>
              <a:gs pos="100000">
                <a:schemeClr val="accent3">
                  <a:shade val="94000"/>
                  <a:satMod val="135000"/>
                </a:schemeClr>
              </a:gs>
            </a:gsLst>
            <a:lin ang="8400000" scaled="0"/>
          </a:gradFill>
          <a:ln/>
          <a:scene3d>
            <a:camera prst="orthographicFront"/>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err="1" smtClean="0">
              <a:solidFill>
                <a:schemeClr val="tx1"/>
              </a:solidFill>
            </a:endParaRPr>
          </a:p>
        </p:txBody>
      </p:sp>
    </p:spTree>
  </p:cSld>
  <p:clrMapOvr>
    <a:masterClrMapping/>
  </p:clrMapOvr>
  <p:transition spd="slow">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540674"/>
            <a:ext cx="3008313" cy="1162050"/>
          </a:xfrm>
        </p:spPr>
        <p:txBody>
          <a:bodyPr anchor="b"/>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3575050" y="5406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457200" y="170272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CF4D067-4ADC-4E44-A8E1-EC6D134DA828}" type="datetimeFigureOut">
              <a:rPr lang="en-US" smtClean="0"/>
              <a:pPr/>
              <a:t>5/14/2015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7F96F-1D34-4AD8-A324-DDD9B7126D3B}" type="slidenum">
              <a:rPr lang="en-US" smtClean="0"/>
              <a:pPr/>
              <a:t>‹#›</a:t>
            </a:fld>
            <a:endParaRPr lang="en-US"/>
          </a:p>
        </p:txBody>
      </p:sp>
      <p:sp>
        <p:nvSpPr>
          <p:cNvPr id="8" name="Rectangle 7"/>
          <p:cNvSpPr/>
          <p:nvPr userDrawn="1"/>
        </p:nvSpPr>
        <p:spPr>
          <a:xfrm>
            <a:off x="0" y="1"/>
            <a:ext cx="9144000" cy="234175"/>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err="1" smtClean="0">
              <a:solidFill>
                <a:schemeClr val="tx1"/>
              </a:solidFill>
            </a:endParaRPr>
          </a:p>
        </p:txBody>
      </p:sp>
    </p:spTree>
  </p:cSld>
  <p:clrMapOvr>
    <a:masterClrMapping/>
  </p:clrMapOvr>
  <p:transition spd="slow">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2110"/>
            <a:ext cx="5486400" cy="566738"/>
          </a:xfrm>
        </p:spPr>
        <p:txBody>
          <a:bodyPr anchor="b"/>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72428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792288" y="547884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CF4D067-4ADC-4E44-A8E1-EC6D134DA828}" type="datetimeFigureOut">
              <a:rPr lang="en-US" smtClean="0"/>
              <a:pPr/>
              <a:t>5/14/2015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7F96F-1D34-4AD8-A324-DDD9B7126D3B}" type="slidenum">
              <a:rPr lang="en-US" smtClean="0"/>
              <a:pPr/>
              <a:t>‹#›</a:t>
            </a:fld>
            <a:endParaRPr lang="en-US"/>
          </a:p>
        </p:txBody>
      </p:sp>
      <p:sp>
        <p:nvSpPr>
          <p:cNvPr id="9" name="Rectangle 8"/>
          <p:cNvSpPr/>
          <p:nvPr userDrawn="1"/>
        </p:nvSpPr>
        <p:spPr>
          <a:xfrm>
            <a:off x="0" y="1"/>
            <a:ext cx="9144000" cy="234175"/>
          </a:xfrm>
          <a:prstGeom prst="rect">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err="1" smtClean="0">
              <a:solidFill>
                <a:schemeClr val="tx1"/>
              </a:solidFill>
            </a:endParaRPr>
          </a:p>
        </p:txBody>
      </p:sp>
    </p:spTree>
  </p:cSld>
  <p:clrMapOvr>
    <a:masterClrMapping/>
  </p:clrMapOvr>
  <p:transition spd="slow">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video" Target="../media/media1.wmv"/><Relationship Id="rId5" Type="http://schemas.openxmlformats.org/officeDocument/2006/relationships/slideLayout" Target="../slideLayouts/slideLayout5.xml"/><Relationship Id="rId10" Type="http://schemas.microsoft.com/office/2007/relationships/media" Target="../media/media1.wmv"/><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Hexagon BG.wmv">
            <a:hlinkClick r:id="" action="ppaction://media"/>
          </p:cNvPr>
          <p:cNvPicPr>
            <a:picLocks noChangeAspect="1"/>
          </p:cNvPicPr>
          <p:nvPr>
            <a:videoFile r:link="rId11"/>
            <p:extLst>
              <p:ext uri="{DAA4B4D4-6D71-4841-9C94-3DE7FCFB9230}">
                <p14:media xmlns:p14="http://schemas.microsoft.com/office/powerpoint/2010/main" r:embed="rId10"/>
              </p:ext>
            </p:extLst>
          </p:nvPr>
        </p:nvPicPr>
        <p:blipFill>
          <a:blip r:embed="rId12"/>
          <a:stretch>
            <a:fillRect/>
          </a:stretch>
        </p:blipFill>
        <p:spPr>
          <a:xfrm>
            <a:off x="0" y="0"/>
            <a:ext cx="9144000" cy="6858000"/>
          </a:xfrm>
          <a:prstGeom prst="rect">
            <a:avLst/>
          </a:prstGeom>
        </p:spPr>
      </p:pic>
      <p:sp>
        <p:nvSpPr>
          <p:cNvPr id="2" name="Title Placeholder 1"/>
          <p:cNvSpPr>
            <a:spLocks noGrp="1"/>
          </p:cNvSpPr>
          <p:nvPr>
            <p:ph type="title"/>
          </p:nvPr>
        </p:nvSpPr>
        <p:spPr>
          <a:xfrm>
            <a:off x="852854" y="163128"/>
            <a:ext cx="8146180" cy="1143000"/>
          </a:xfrm>
          <a:prstGeom prst="rect">
            <a:avLst/>
          </a:prstGeom>
        </p:spPr>
        <p:txBody>
          <a:bodyPr vert="horz" lIns="91440" tIns="45720" rIns="91440" bIns="45720" rtlCol="0" anchor="ctr">
            <a:normAutofit/>
          </a:bodyPr>
          <a:lstStyle/>
          <a:p>
            <a:pPr lvl="0"/>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301083" y="1625600"/>
            <a:ext cx="8664497" cy="4931317"/>
          </a:xfrm>
          <a:prstGeom prst="rect">
            <a:avLst/>
          </a:prstGeom>
        </p:spPr>
        <p:txBody>
          <a:bodyPr vert="horz" lIns="91440" tIns="45720" rIns="91440" bIns="45720" rtlCol="0">
            <a:no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0" y="6598025"/>
            <a:ext cx="1143000" cy="304800"/>
          </a:xfrm>
          <a:prstGeom prst="rect">
            <a:avLst/>
          </a:prstGeom>
        </p:spPr>
        <p:txBody>
          <a:bodyPr vert="horz" lIns="91440" tIns="45720" rIns="91440" bIns="45720" rtlCol="0" anchor="b"/>
          <a:lstStyle>
            <a:lvl1pPr algn="l">
              <a:defRPr sz="900">
                <a:solidFill>
                  <a:schemeClr val="tx1">
                    <a:tint val="75000"/>
                  </a:schemeClr>
                </a:solidFill>
              </a:defRPr>
            </a:lvl1pPr>
          </a:lstStyle>
          <a:p>
            <a:fld id="{ACF4D067-4ADC-4E44-A8E1-EC6D134DA828}" type="datetimeFigureOut">
              <a:rPr lang="en-US" smtClean="0"/>
              <a:pPr/>
              <a:t>5/14/2015</a:t>
            </a:fld>
            <a:endParaRPr lang="en-US"/>
          </a:p>
        </p:txBody>
      </p:sp>
      <p:sp>
        <p:nvSpPr>
          <p:cNvPr id="5" name="Footer Placeholder 4"/>
          <p:cNvSpPr>
            <a:spLocks noGrp="1"/>
          </p:cNvSpPr>
          <p:nvPr>
            <p:ph type="ftr" sz="quarter" idx="3"/>
          </p:nvPr>
        </p:nvSpPr>
        <p:spPr>
          <a:xfrm>
            <a:off x="1219200" y="6598025"/>
            <a:ext cx="6705600" cy="304800"/>
          </a:xfrm>
          <a:prstGeom prst="rect">
            <a:avLst/>
          </a:prstGeom>
        </p:spPr>
        <p:txBody>
          <a:bodyPr vert="horz" lIns="91440" tIns="45720" rIns="91440" bIns="45720" rtlCol="0" anchor="b"/>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458200" y="6598025"/>
            <a:ext cx="609600" cy="304800"/>
          </a:xfrm>
          <a:prstGeom prst="rect">
            <a:avLst/>
          </a:prstGeom>
        </p:spPr>
        <p:txBody>
          <a:bodyPr vert="horz" lIns="91440" tIns="45720" rIns="91440" bIns="45720" rtlCol="0" anchor="b"/>
          <a:lstStyle>
            <a:lvl1pPr algn="r">
              <a:defRPr sz="900">
                <a:solidFill>
                  <a:schemeClr val="tx1">
                    <a:tint val="75000"/>
                  </a:schemeClr>
                </a:solidFill>
              </a:defRPr>
            </a:lvl1pPr>
          </a:lstStyle>
          <a:p>
            <a:fld id="{08A7F96F-1D34-4AD8-A324-DDD9B7126D3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Lst>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txStyles>
    <p:titleStyle>
      <a:lvl1pPr algn="l" defTabSz="914400" rtl="0" eaLnBrk="1" latinLnBrk="0" hangingPunct="1">
        <a:lnSpc>
          <a:spcPct val="80000"/>
        </a:lnSpc>
        <a:spcBef>
          <a:spcPct val="0"/>
        </a:spcBef>
        <a:buNone/>
        <a:defRPr lang="en-US" sz="4000" b="1" kern="1200" dirty="0">
          <a:solidFill>
            <a:schemeClr val="bg1"/>
          </a:solidFill>
          <a:latin typeface="+mj-lt"/>
          <a:ea typeface="+mj-ea"/>
          <a:cs typeface="+mj-cs"/>
        </a:defRPr>
      </a:lvl1pPr>
    </p:titleStyle>
    <p:bodyStyle>
      <a:lvl1pPr marL="342900" indent="-342900" algn="l" defTabSz="914400" rtl="0" eaLnBrk="1" latinLnBrk="0" hangingPunct="1">
        <a:lnSpc>
          <a:spcPct val="85000"/>
        </a:lnSpc>
        <a:spcBef>
          <a:spcPts val="400"/>
        </a:spcBef>
        <a:buFontTx/>
        <a:buBlip>
          <a:blip r:embed="rId13"/>
        </a:buBlip>
        <a:defRPr sz="2800" kern="1200">
          <a:solidFill>
            <a:schemeClr val="tx1"/>
          </a:solidFill>
          <a:latin typeface="+mn-lt"/>
          <a:ea typeface="+mn-ea"/>
          <a:cs typeface="+mn-cs"/>
        </a:defRPr>
      </a:lvl1pPr>
      <a:lvl2pPr marL="742950" indent="-285750" algn="l" defTabSz="914400" rtl="0" eaLnBrk="1" latinLnBrk="0" hangingPunct="1">
        <a:lnSpc>
          <a:spcPct val="85000"/>
        </a:lnSpc>
        <a:spcBef>
          <a:spcPts val="50"/>
        </a:spcBef>
        <a:buFont typeface="Calibri"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85000"/>
        </a:lnSpc>
        <a:spcBef>
          <a:spcPts val="50"/>
        </a:spcBef>
        <a:buFont typeface="Calibri"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85000"/>
        </a:lnSpc>
        <a:spcBef>
          <a:spcPts val="50"/>
        </a:spcBef>
        <a:buFont typeface="Calibri"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85000"/>
        </a:lnSpc>
        <a:spcBef>
          <a:spcPts val="50"/>
        </a:spcBef>
        <a:buFont typeface="Calibri"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1074;&#1099;&#1089;&#1090;&#1091;&#1087;&#1083;&#1077;&#1085;&#1080;&#1077;/calendar2015.pdf"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choolnano.ru/registrationfor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contest.schoolnano.ru/"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hyperlink" Target="&#1074;&#1099;&#1089;&#1090;&#1091;&#1087;&#1083;&#1077;&#1085;&#1080;&#1077;/&#1055;&#1088;&#1086;&#1075;&#1088;&#1072;&#1084;&#1084;&#1072;-&#1082;&#1091;&#1088;&#1089;&#1072;_&#1090;&#1077;&#1093;&#1085;&#1086;&#1083;&#1086;&#1075;&#1080;&#1080;-&#1082;&#1077;&#1081;&#1089;&#1086;&#1074;&#1099;&#1093;-&#1087;&#1088;&#1072;&#1082;&#1090;&#1080;&#1082;.pdf" TargetMode="Externa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3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ru-RU" sz="6600" b="1" kern="1200" dirty="0" smtClean="0">
                <a:solidFill>
                  <a:schemeClr val="bg1"/>
                </a:solidFill>
                <a:effectLst/>
              </a:rPr>
              <a:t>ШКОЛЬНАЯ ЛИГА РОСНАНО</a:t>
            </a:r>
            <a:endParaRPr lang="ru-RU" sz="6600" dirty="0"/>
          </a:p>
        </p:txBody>
      </p:sp>
      <p:sp>
        <p:nvSpPr>
          <p:cNvPr id="3" name="Subtitle 2"/>
          <p:cNvSpPr>
            <a:spLocks noGrp="1"/>
          </p:cNvSpPr>
          <p:nvPr>
            <p:ph type="subTitle" idx="1"/>
          </p:nvPr>
        </p:nvSpPr>
        <p:spPr/>
        <p:txBody>
          <a:bodyPr/>
          <a:lstStyle/>
          <a:p>
            <a:r>
              <a:rPr lang="ru-RU" sz="4000" kern="1200" dirty="0" smtClean="0">
                <a:solidFill>
                  <a:schemeClr val="bg1">
                    <a:lumMod val="95000"/>
                  </a:schemeClr>
                </a:solidFill>
                <a:effectLst/>
              </a:rPr>
              <a:t>ОПЫТ ВЗАИМОДЕЙСТВИЯ</a:t>
            </a:r>
            <a:endParaRPr lang="ru-RU" sz="4000" dirty="0"/>
          </a:p>
        </p:txBody>
      </p:sp>
      <p:pic>
        <p:nvPicPr>
          <p:cNvPr id="2050" name="Picture 2"/>
          <p:cNvPicPr>
            <a:picLocks noChangeAspect="1" noChangeArrowheads="1"/>
          </p:cNvPicPr>
          <p:nvPr/>
        </p:nvPicPr>
        <p:blipFill>
          <a:blip r:embed="rId3"/>
          <a:srcRect r="80000"/>
          <a:stretch>
            <a:fillRect/>
          </a:stretch>
        </p:blipFill>
        <p:spPr bwMode="auto">
          <a:xfrm>
            <a:off x="0" y="2932950"/>
            <a:ext cx="1499190" cy="1383867"/>
          </a:xfrm>
          <a:prstGeom prst="rect">
            <a:avLst/>
          </a:prstGeom>
          <a:ln>
            <a:noFill/>
          </a:ln>
          <a:effectLst>
            <a:softEdge rad="112500"/>
          </a:effectLst>
        </p:spPr>
      </p:pic>
      <p:sp>
        <p:nvSpPr>
          <p:cNvPr id="5" name="Прямоугольник 4"/>
          <p:cNvSpPr/>
          <p:nvPr/>
        </p:nvSpPr>
        <p:spPr>
          <a:xfrm>
            <a:off x="5453374" y="6273225"/>
            <a:ext cx="3690626" cy="584775"/>
          </a:xfrm>
          <a:prstGeom prst="rect">
            <a:avLst/>
          </a:prstGeom>
        </p:spPr>
        <p:txBody>
          <a:bodyPr wrap="none">
            <a:spAutoFit/>
          </a:bodyPr>
          <a:lstStyle/>
          <a:p>
            <a:r>
              <a:rPr lang="en-US" sz="3200" dirty="0" smtClean="0"/>
              <a:t>http://schoolnano.ru</a:t>
            </a:r>
            <a:endParaRPr lang="ru-RU" sz="3200" dirty="0"/>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3029" y="279417"/>
            <a:ext cx="8686800" cy="1162050"/>
          </a:xfrm>
        </p:spPr>
        <p:txBody>
          <a:bodyPr>
            <a:noAutofit/>
          </a:bodyPr>
          <a:lstStyle/>
          <a:p>
            <a:r>
              <a:rPr lang="ru-RU" sz="4000" dirty="0" smtClean="0"/>
              <a:t>Образовательные программы и технологии нового поколения</a:t>
            </a:r>
            <a:endParaRPr lang="ru-RU" sz="4000" dirty="0"/>
          </a:p>
        </p:txBody>
      </p:sp>
      <p:graphicFrame>
        <p:nvGraphicFramePr>
          <p:cNvPr id="11" name="Схема 10"/>
          <p:cNvGraphicFramePr/>
          <p:nvPr/>
        </p:nvGraphicFramePr>
        <p:xfrm>
          <a:off x="188687" y="1190171"/>
          <a:ext cx="8679542" cy="5297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9265" y="1128367"/>
            <a:ext cx="4025474" cy="3294778"/>
          </a:xfrm>
          <a:prstGeom prst="rect">
            <a:avLst/>
          </a:prstGeom>
          <a:noFill/>
          <a:ln w="9525">
            <a:noFill/>
            <a:miter lim="800000"/>
            <a:headEnd/>
            <a:tailEnd/>
          </a:ln>
        </p:spPr>
      </p:pic>
      <p:sp>
        <p:nvSpPr>
          <p:cNvPr id="2" name="Заголовок 1"/>
          <p:cNvSpPr>
            <a:spLocks noGrp="1"/>
          </p:cNvSpPr>
          <p:nvPr>
            <p:ph type="title"/>
          </p:nvPr>
        </p:nvSpPr>
        <p:spPr>
          <a:xfrm>
            <a:off x="467833" y="0"/>
            <a:ext cx="8304028" cy="1162050"/>
          </a:xfrm>
        </p:spPr>
        <p:txBody>
          <a:bodyPr>
            <a:noAutofit/>
          </a:bodyPr>
          <a:lstStyle/>
          <a:p>
            <a:r>
              <a:rPr lang="ru-RU" sz="4400" dirty="0" smtClean="0"/>
              <a:t>КАНИКУЛЯРНЫЕ ЛЕТНИЕ ШКОЛЫ</a:t>
            </a:r>
            <a:endParaRPr lang="ru-RU" sz="4400" dirty="0"/>
          </a:p>
        </p:txBody>
      </p:sp>
      <p:pic>
        <p:nvPicPr>
          <p:cNvPr id="61442" name="Picture 2" descr="http://schoolnano.ru/sites/default/files/ckeditor/1/images/nanograd2015.png"/>
          <p:cNvPicPr>
            <a:picLocks noChangeAspect="1" noChangeArrowheads="1"/>
          </p:cNvPicPr>
          <p:nvPr/>
        </p:nvPicPr>
        <p:blipFill>
          <a:blip r:embed="rId3"/>
          <a:srcRect/>
          <a:stretch>
            <a:fillRect/>
          </a:stretch>
        </p:blipFill>
        <p:spPr bwMode="auto">
          <a:xfrm>
            <a:off x="3429000" y="3016988"/>
            <a:ext cx="5715000" cy="3571875"/>
          </a:xfrm>
          <a:prstGeom prst="rect">
            <a:avLst/>
          </a:prstGeom>
          <a:noFill/>
        </p:spPr>
      </p:pic>
    </p:spTree>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3008313" cy="1162050"/>
          </a:xfrm>
        </p:spPr>
        <p:txBody>
          <a:bodyPr>
            <a:normAutofit/>
          </a:bodyPr>
          <a:lstStyle/>
          <a:p>
            <a:r>
              <a:rPr lang="ru-RU" sz="4800" dirty="0" smtClean="0"/>
              <a:t>СОБЫТИЯ</a:t>
            </a:r>
            <a:endParaRPr lang="ru-RU" sz="4800" dirty="0"/>
          </a:p>
        </p:txBody>
      </p:sp>
      <p:sp>
        <p:nvSpPr>
          <p:cNvPr id="3" name="Содержимое 2"/>
          <p:cNvSpPr>
            <a:spLocks noGrp="1"/>
          </p:cNvSpPr>
          <p:nvPr>
            <p:ph idx="1"/>
          </p:nvPr>
        </p:nvSpPr>
        <p:spPr/>
        <p:txBody>
          <a:bodyPr/>
          <a:lstStyle/>
          <a:p>
            <a:endParaRPr lang="ru-RU"/>
          </a:p>
        </p:txBody>
      </p:sp>
      <p:sp>
        <p:nvSpPr>
          <p:cNvPr id="4" name="Текст 3"/>
          <p:cNvSpPr>
            <a:spLocks noGrp="1"/>
          </p:cNvSpPr>
          <p:nvPr>
            <p:ph type="body" sz="half" idx="2"/>
          </p:nvPr>
        </p:nvSpPr>
        <p:spPr>
          <a:xfrm>
            <a:off x="170122" y="1702725"/>
            <a:ext cx="3136604" cy="551378"/>
          </a:xfrm>
        </p:spPr>
        <p:txBody>
          <a:bodyPr/>
          <a:lstStyle/>
          <a:p>
            <a:r>
              <a:rPr lang="ru-RU" sz="3200" dirty="0" smtClean="0">
                <a:hlinkClick r:id="rId2" action="ppaction://hlinkfile"/>
              </a:rPr>
              <a:t>ПЛАН РАБОТЫ</a:t>
            </a:r>
            <a:endParaRPr lang="ru-RU" sz="3200" dirty="0"/>
          </a:p>
        </p:txBody>
      </p:sp>
      <p:pic>
        <p:nvPicPr>
          <p:cNvPr id="604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91786" y="276446"/>
            <a:ext cx="5752214" cy="6552599"/>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171" y="174171"/>
            <a:ext cx="8795657" cy="1528553"/>
          </a:xfrm>
        </p:spPr>
        <p:txBody>
          <a:bodyPr>
            <a:noAutofit/>
          </a:bodyPr>
          <a:lstStyle/>
          <a:p>
            <a:r>
              <a:rPr lang="ru-RU" sz="4000" dirty="0" smtClean="0"/>
              <a:t>Школьная неделя </a:t>
            </a:r>
            <a:r>
              <a:rPr lang="ru-RU" sz="4000" dirty="0" err="1" smtClean="0"/>
              <a:t>нанотехнологий</a:t>
            </a:r>
            <a:r>
              <a:rPr lang="ru-RU" sz="4000" dirty="0" smtClean="0"/>
              <a:t/>
            </a:r>
            <a:br>
              <a:rPr lang="ru-RU" sz="4000" dirty="0" smtClean="0"/>
            </a:br>
            <a:r>
              <a:rPr lang="ru-RU" sz="4000" dirty="0" smtClean="0"/>
              <a:t>и </a:t>
            </a:r>
            <a:r>
              <a:rPr lang="ru-RU" sz="4000" dirty="0" err="1" smtClean="0"/>
              <a:t>технопредпринимательства</a:t>
            </a:r>
            <a:r>
              <a:rPr lang="ru-RU" sz="4000" dirty="0" smtClean="0"/>
              <a:t/>
            </a:r>
            <a:br>
              <a:rPr lang="ru-RU" sz="4000" dirty="0" smtClean="0"/>
            </a:br>
            <a:r>
              <a:rPr lang="ru-RU" sz="4000" dirty="0" smtClean="0"/>
              <a:t>как образовательный проект</a:t>
            </a:r>
            <a:endParaRPr lang="ru-RU" sz="4000" dirty="0"/>
          </a:p>
        </p:txBody>
      </p:sp>
      <p:sp>
        <p:nvSpPr>
          <p:cNvPr id="7" name="Содержимое 6"/>
          <p:cNvSpPr>
            <a:spLocks noGrp="1"/>
          </p:cNvSpPr>
          <p:nvPr>
            <p:ph idx="1"/>
          </p:nvPr>
        </p:nvSpPr>
        <p:spPr>
          <a:xfrm>
            <a:off x="3575050" y="1901371"/>
            <a:ext cx="5111750" cy="4492416"/>
          </a:xfrm>
        </p:spPr>
        <p:txBody>
          <a:bodyPr/>
          <a:lstStyle/>
          <a:p>
            <a:endParaRPr lang="ru-RU" dirty="0"/>
          </a:p>
        </p:txBody>
      </p:sp>
      <p:pic>
        <p:nvPicPr>
          <p:cNvPr id="74757"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0893" y="1901370"/>
            <a:ext cx="3456706" cy="4573323"/>
          </a:xfrm>
          <a:prstGeom prst="rect">
            <a:avLst/>
          </a:prstGeom>
          <a:noFill/>
          <a:ln w="9525">
            <a:noFill/>
            <a:miter lim="800000"/>
            <a:headEnd/>
            <a:tailEnd/>
          </a:ln>
        </p:spPr>
      </p:pic>
      <p:pic>
        <p:nvPicPr>
          <p:cNvPr id="74758"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83855" y="1710360"/>
            <a:ext cx="3740831" cy="4842839"/>
          </a:xfrm>
          <a:prstGeom prst="rect">
            <a:avLst/>
          </a:prstGeom>
          <a:noFill/>
          <a:ln w="9525">
            <a:noFill/>
            <a:miter lim="800000"/>
            <a:headEnd/>
            <a:tailEnd/>
          </a:ln>
        </p:spPr>
      </p:pic>
    </p:spTree>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r>
              <a:rPr lang="ru-RU" dirty="0" smtClean="0"/>
              <a:t>НЕДЕЛЯ НАУКИ В ШКОЛЕ</a:t>
            </a:r>
            <a:endParaRPr lang="ru-RU" dirty="0"/>
          </a:p>
        </p:txBody>
      </p:sp>
      <p:pic>
        <p:nvPicPr>
          <p:cNvPr id="911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66438"/>
            <a:ext cx="3106057" cy="2337450"/>
          </a:xfrm>
          <a:prstGeom prst="rect">
            <a:avLst/>
          </a:prstGeom>
          <a:noFill/>
          <a:ln w="9525">
            <a:noFill/>
            <a:miter lim="800000"/>
            <a:headEnd/>
            <a:tailEnd/>
          </a:ln>
        </p:spPr>
      </p:pic>
      <p:pic>
        <p:nvPicPr>
          <p:cNvPr id="9113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0417" y="1596571"/>
            <a:ext cx="3033583" cy="2286000"/>
          </a:xfrm>
          <a:prstGeom prst="rect">
            <a:avLst/>
          </a:prstGeom>
          <a:noFill/>
          <a:ln w="9525">
            <a:noFill/>
            <a:miter lim="800000"/>
            <a:headEnd/>
            <a:tailEnd/>
          </a:ln>
        </p:spPr>
      </p:pic>
      <p:pic>
        <p:nvPicPr>
          <p:cNvPr id="91140"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70466" y="1683659"/>
            <a:ext cx="2906391" cy="2191656"/>
          </a:xfrm>
          <a:prstGeom prst="rect">
            <a:avLst/>
          </a:prstGeom>
          <a:noFill/>
          <a:ln w="9525">
            <a:noFill/>
            <a:miter lim="800000"/>
            <a:headEnd/>
            <a:tailEnd/>
          </a:ln>
        </p:spPr>
      </p:pic>
      <p:pic>
        <p:nvPicPr>
          <p:cNvPr id="91141"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4074611"/>
            <a:ext cx="3052172" cy="2181045"/>
          </a:xfrm>
          <a:prstGeom prst="rect">
            <a:avLst/>
          </a:prstGeom>
          <a:noFill/>
          <a:ln w="9525">
            <a:noFill/>
            <a:miter lim="800000"/>
            <a:headEnd/>
            <a:tailEnd/>
          </a:ln>
        </p:spPr>
      </p:pic>
      <p:pic>
        <p:nvPicPr>
          <p:cNvPr id="91142" name="Picture 6" descr="F:\документы\2014-2015\инновация\нано\работы учащихся\проекты неделя науки\хорошо\Проект ЛАТЫНЦЕВА.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20571" y="4078513"/>
            <a:ext cx="2999622" cy="2249716"/>
          </a:xfrm>
          <a:prstGeom prst="rect">
            <a:avLst/>
          </a:prstGeom>
          <a:noFill/>
        </p:spPr>
      </p:pic>
      <p:pic>
        <p:nvPicPr>
          <p:cNvPr id="91143" name="Picture 7" descr="F:\документы\2014-2015\инновация\нано\работы учащихся\проекты неделя науки\хорошо\Андреева Анастасия 10Б класс.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26628" y="4083775"/>
            <a:ext cx="2917372" cy="2237198"/>
          </a:xfrm>
          <a:prstGeom prst="rect">
            <a:avLst/>
          </a:prstGeom>
          <a:noFill/>
        </p:spPr>
      </p:pic>
    </p:spTree>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МАКРОФОТО МИКРОМИРА</a:t>
            </a:r>
            <a:endParaRPr lang="ru-RU" dirty="0"/>
          </a:p>
        </p:txBody>
      </p:sp>
      <p:pic>
        <p:nvPicPr>
          <p:cNvPr id="92162" name="Picture 2" descr="F:\документы\2013-2014\технопарк\МАКРОФОТО\итоговое_награждение\итоги конкурса\Слайд1.JPG"/>
          <p:cNvPicPr>
            <a:picLocks noChangeAspect="1" noChangeArrowheads="1"/>
          </p:cNvPicPr>
          <p:nvPr/>
        </p:nvPicPr>
        <p:blipFill>
          <a:blip r:embed="rId3" cstate="email">
            <a:extLst>
              <a:ext uri="{28A0092B-C50C-407E-A947-70E740481C1C}">
                <a14:useLocalDpi xmlns:a14="http://schemas.microsoft.com/office/drawing/2010/main"/>
              </a:ext>
            </a:extLst>
          </a:blip>
          <a:srcRect b="8070"/>
          <a:stretch>
            <a:fillRect/>
          </a:stretch>
        </p:blipFill>
        <p:spPr bwMode="auto">
          <a:xfrm>
            <a:off x="5225143" y="1349826"/>
            <a:ext cx="3614057" cy="2554516"/>
          </a:xfrm>
          <a:prstGeom prst="rect">
            <a:avLst/>
          </a:prstGeom>
          <a:noFill/>
        </p:spPr>
      </p:pic>
      <p:pic>
        <p:nvPicPr>
          <p:cNvPr id="92163" name="Picture 3" descr="F:\документы\2013-2014\технопарк\МАКРОФОТО\итоговое_награждение\итоги конкурса\Слайд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907972"/>
            <a:ext cx="3933371" cy="2950028"/>
          </a:xfrm>
          <a:prstGeom prst="rect">
            <a:avLst/>
          </a:prstGeom>
          <a:noFill/>
        </p:spPr>
      </p:pic>
      <p:pic>
        <p:nvPicPr>
          <p:cNvPr id="92164" name="Picture 4" descr="F:\документы\2013-2014\технопарк\МАКРОФОТО\2д\20131023\P103063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5400000">
            <a:off x="3138531" y="2901325"/>
            <a:ext cx="2612523" cy="1959392"/>
          </a:xfrm>
          <a:prstGeom prst="rect">
            <a:avLst/>
          </a:prstGeom>
          <a:noFill/>
        </p:spPr>
      </p:pic>
      <p:pic>
        <p:nvPicPr>
          <p:cNvPr id="92165"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12043" y="4432434"/>
            <a:ext cx="3031958" cy="2425566"/>
          </a:xfrm>
          <a:prstGeom prst="rect">
            <a:avLst/>
          </a:prstGeom>
          <a:noFill/>
          <a:ln w="9525">
            <a:noFill/>
            <a:miter lim="800000"/>
            <a:headEnd/>
            <a:tailEnd/>
          </a:ln>
          <a:effectLst/>
        </p:spPr>
      </p:pic>
      <p:pic>
        <p:nvPicPr>
          <p:cNvPr id="92166"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1347535"/>
            <a:ext cx="2626998" cy="2101599"/>
          </a:xfrm>
          <a:prstGeom prst="rect">
            <a:avLst/>
          </a:prstGeom>
          <a:noFill/>
          <a:ln w="9525">
            <a:noFill/>
            <a:miter lim="800000"/>
            <a:headEnd/>
            <a:tailEnd/>
          </a:ln>
          <a:effectLst/>
        </p:spPr>
      </p:pic>
    </p:spTree>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endParaRPr lang="ru-RU" dirty="0"/>
          </a:p>
        </p:txBody>
      </p:sp>
      <p:pic>
        <p:nvPicPr>
          <p:cNvPr id="93186" name="Picture 2" descr="http://www.school88.ru/images/1443.jpg"/>
          <p:cNvPicPr>
            <a:picLocks noChangeAspect="1" noChangeArrowheads="1"/>
          </p:cNvPicPr>
          <p:nvPr/>
        </p:nvPicPr>
        <p:blipFill>
          <a:blip r:embed="rId3"/>
          <a:srcRect/>
          <a:stretch>
            <a:fillRect/>
          </a:stretch>
        </p:blipFill>
        <p:spPr bwMode="auto">
          <a:xfrm>
            <a:off x="0" y="2775370"/>
            <a:ext cx="2237874" cy="1678407"/>
          </a:xfrm>
          <a:prstGeom prst="rect">
            <a:avLst/>
          </a:prstGeom>
          <a:noFill/>
        </p:spPr>
      </p:pic>
      <p:pic>
        <p:nvPicPr>
          <p:cNvPr id="93188" name="Picture 4" descr="http://www.school88.ru/images/1444.jpg"/>
          <p:cNvPicPr>
            <a:picLocks noChangeAspect="1" noChangeArrowheads="1"/>
          </p:cNvPicPr>
          <p:nvPr/>
        </p:nvPicPr>
        <p:blipFill>
          <a:blip r:embed="rId4"/>
          <a:srcRect/>
          <a:stretch>
            <a:fillRect/>
          </a:stretch>
        </p:blipFill>
        <p:spPr bwMode="auto">
          <a:xfrm>
            <a:off x="1925052" y="1387388"/>
            <a:ext cx="2574758" cy="1953788"/>
          </a:xfrm>
          <a:prstGeom prst="rect">
            <a:avLst/>
          </a:prstGeom>
          <a:noFill/>
        </p:spPr>
      </p:pic>
      <p:pic>
        <p:nvPicPr>
          <p:cNvPr id="93190" name="Picture 6" descr="http://www.school88.ru/images/1425.JPG"/>
          <p:cNvPicPr>
            <a:picLocks noChangeAspect="1" noChangeArrowheads="1"/>
          </p:cNvPicPr>
          <p:nvPr/>
        </p:nvPicPr>
        <p:blipFill>
          <a:blip r:embed="rId5"/>
          <a:srcRect/>
          <a:stretch>
            <a:fillRect/>
          </a:stretch>
        </p:blipFill>
        <p:spPr bwMode="auto">
          <a:xfrm>
            <a:off x="2393451" y="4036595"/>
            <a:ext cx="2452276" cy="1810752"/>
          </a:xfrm>
          <a:prstGeom prst="rect">
            <a:avLst/>
          </a:prstGeom>
          <a:noFill/>
        </p:spPr>
      </p:pic>
      <p:pic>
        <p:nvPicPr>
          <p:cNvPr id="93192" name="Picture 8" descr="http://www.school88.ru/images/1424.JPG"/>
          <p:cNvPicPr>
            <a:picLocks noChangeAspect="1" noChangeArrowheads="1"/>
          </p:cNvPicPr>
          <p:nvPr/>
        </p:nvPicPr>
        <p:blipFill>
          <a:blip r:embed="rId6"/>
          <a:srcRect/>
          <a:stretch>
            <a:fillRect/>
          </a:stretch>
        </p:blipFill>
        <p:spPr bwMode="auto">
          <a:xfrm>
            <a:off x="4847891" y="3176337"/>
            <a:ext cx="2611688" cy="1826142"/>
          </a:xfrm>
          <a:prstGeom prst="rect">
            <a:avLst/>
          </a:prstGeom>
          <a:noFill/>
        </p:spPr>
      </p:pic>
      <p:pic>
        <p:nvPicPr>
          <p:cNvPr id="93194" name="Picture 10" descr="http://www.school88.ru/images/1402.jpg"/>
          <p:cNvPicPr>
            <a:picLocks noChangeAspect="1" noChangeArrowheads="1"/>
          </p:cNvPicPr>
          <p:nvPr/>
        </p:nvPicPr>
        <p:blipFill>
          <a:blip r:embed="rId7"/>
          <a:srcRect/>
          <a:stretch>
            <a:fillRect/>
          </a:stretch>
        </p:blipFill>
        <p:spPr bwMode="auto">
          <a:xfrm>
            <a:off x="4944143" y="0"/>
            <a:ext cx="4199857" cy="1420847"/>
          </a:xfrm>
          <a:prstGeom prst="rect">
            <a:avLst/>
          </a:prstGeom>
          <a:noFill/>
        </p:spPr>
      </p:pic>
      <p:pic>
        <p:nvPicPr>
          <p:cNvPr id="93196" name="Picture 12" descr="http://www.school88.ru/images/1403.jpg"/>
          <p:cNvPicPr>
            <a:picLocks noChangeAspect="1" noChangeArrowheads="1"/>
          </p:cNvPicPr>
          <p:nvPr/>
        </p:nvPicPr>
        <p:blipFill>
          <a:blip r:embed="rId8"/>
          <a:srcRect/>
          <a:stretch>
            <a:fillRect/>
          </a:stretch>
        </p:blipFill>
        <p:spPr bwMode="auto">
          <a:xfrm>
            <a:off x="6460122" y="1419810"/>
            <a:ext cx="2683878" cy="2006972"/>
          </a:xfrm>
          <a:prstGeom prst="rect">
            <a:avLst/>
          </a:prstGeom>
          <a:noFill/>
        </p:spPr>
      </p:pic>
      <p:pic>
        <p:nvPicPr>
          <p:cNvPr id="93198" name="Picture 14" descr="http://www.school88.ru/images/1417.jpg"/>
          <p:cNvPicPr>
            <a:picLocks noChangeAspect="1" noChangeArrowheads="1"/>
          </p:cNvPicPr>
          <p:nvPr/>
        </p:nvPicPr>
        <p:blipFill>
          <a:blip r:embed="rId9"/>
          <a:srcRect/>
          <a:stretch>
            <a:fillRect/>
          </a:stretch>
        </p:blipFill>
        <p:spPr bwMode="auto">
          <a:xfrm>
            <a:off x="6087978" y="4437638"/>
            <a:ext cx="3056022" cy="2420362"/>
          </a:xfrm>
          <a:prstGeom prst="rect">
            <a:avLst/>
          </a:prstGeom>
          <a:noFill/>
        </p:spPr>
      </p:pic>
      <p:pic>
        <p:nvPicPr>
          <p:cNvPr id="93200" name="Picture 16" descr="http://www.school88.ru/images/1418.JPG"/>
          <p:cNvPicPr>
            <a:picLocks noChangeAspect="1" noChangeArrowheads="1"/>
          </p:cNvPicPr>
          <p:nvPr/>
        </p:nvPicPr>
        <p:blipFill>
          <a:blip r:embed="rId10"/>
          <a:srcRect/>
          <a:stretch>
            <a:fillRect/>
          </a:stretch>
        </p:blipFill>
        <p:spPr bwMode="auto">
          <a:xfrm>
            <a:off x="529389" y="5166001"/>
            <a:ext cx="2454442" cy="1691999"/>
          </a:xfrm>
          <a:prstGeom prst="rect">
            <a:avLst/>
          </a:prstGeom>
          <a:noFill/>
        </p:spPr>
      </p:pic>
    </p:spTree>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3944679" cy="1162050"/>
          </a:xfrm>
        </p:spPr>
        <p:txBody>
          <a:bodyPr>
            <a:noAutofit/>
          </a:bodyPr>
          <a:lstStyle/>
          <a:p>
            <a:r>
              <a:rPr lang="ru-RU" sz="4800" dirty="0" smtClean="0"/>
              <a:t>СООБЩЕСТВА</a:t>
            </a:r>
            <a:endParaRPr lang="ru-RU" sz="4800" dirty="0"/>
          </a:p>
        </p:txBody>
      </p:sp>
      <p:sp>
        <p:nvSpPr>
          <p:cNvPr id="3" name="Содержимое 2"/>
          <p:cNvSpPr>
            <a:spLocks noGrp="1"/>
          </p:cNvSpPr>
          <p:nvPr>
            <p:ph idx="1"/>
          </p:nvPr>
        </p:nvSpPr>
        <p:spPr/>
        <p:txBody>
          <a:bodyPr/>
          <a:lstStyle/>
          <a:p>
            <a:endParaRPr lang="ru-RU" dirty="0"/>
          </a:p>
        </p:txBody>
      </p:sp>
      <p:sp>
        <p:nvSpPr>
          <p:cNvPr id="4" name="Текст 3"/>
          <p:cNvSpPr>
            <a:spLocks noGrp="1"/>
          </p:cNvSpPr>
          <p:nvPr>
            <p:ph type="body" sz="half" idx="2"/>
          </p:nvPr>
        </p:nvSpPr>
        <p:spPr/>
        <p:txBody>
          <a:bodyPr/>
          <a:lstStyle/>
          <a:p>
            <a:endParaRPr lang="ru-RU" dirty="0"/>
          </a:p>
        </p:txBody>
      </p:sp>
      <p:pic>
        <p:nvPicPr>
          <p:cNvPr id="583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42391" y="282671"/>
            <a:ext cx="4901609" cy="6575329"/>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3710763" cy="1162050"/>
          </a:xfrm>
        </p:spPr>
        <p:txBody>
          <a:bodyPr>
            <a:noAutofit/>
          </a:bodyPr>
          <a:lstStyle/>
          <a:p>
            <a:r>
              <a:rPr lang="ru-RU" sz="4800" dirty="0" smtClean="0"/>
              <a:t>МЕДИАТЕКА</a:t>
            </a:r>
            <a:endParaRPr lang="ru-RU" sz="4800" dirty="0"/>
          </a:p>
        </p:txBody>
      </p:sp>
      <p:sp>
        <p:nvSpPr>
          <p:cNvPr id="3" name="Содержимое 2"/>
          <p:cNvSpPr>
            <a:spLocks noGrp="1"/>
          </p:cNvSpPr>
          <p:nvPr>
            <p:ph idx="1"/>
          </p:nvPr>
        </p:nvSpPr>
        <p:spPr/>
        <p:txBody>
          <a:bodyPr/>
          <a:lstStyle/>
          <a:p>
            <a:endParaRPr lang="ru-RU" dirty="0"/>
          </a:p>
        </p:txBody>
      </p:sp>
      <p:sp>
        <p:nvSpPr>
          <p:cNvPr id="4" name="Текст 3"/>
          <p:cNvSpPr>
            <a:spLocks noGrp="1"/>
          </p:cNvSpPr>
          <p:nvPr>
            <p:ph type="body" sz="half" idx="2"/>
          </p:nvPr>
        </p:nvSpPr>
        <p:spPr/>
        <p:txBody>
          <a:bodyPr/>
          <a:lstStyle/>
          <a:p>
            <a:endParaRPr lang="ru-RU" dirty="0"/>
          </a:p>
        </p:txBody>
      </p:sp>
      <p:pic>
        <p:nvPicPr>
          <p:cNvPr id="593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8670" y="267961"/>
            <a:ext cx="5175330" cy="6590040"/>
          </a:xfrm>
          <a:prstGeom prst="rect">
            <a:avLst/>
          </a:prstGeom>
          <a:noFill/>
          <a:ln w="9525">
            <a:noFill/>
            <a:miter lim="800000"/>
            <a:headEnd/>
            <a:tailEnd/>
          </a:ln>
        </p:spPr>
      </p:pic>
      <p:pic>
        <p:nvPicPr>
          <p:cNvPr id="59396" name="Picture 4" descr="http://schoolnano.ru/sites/default/files/ckeditor/30/images/2012_Pristallov.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233714"/>
            <a:ext cx="1475086" cy="2050370"/>
          </a:xfrm>
          <a:prstGeom prst="rect">
            <a:avLst/>
          </a:prstGeom>
          <a:noFill/>
        </p:spPr>
      </p:pic>
      <p:pic>
        <p:nvPicPr>
          <p:cNvPr id="59398" name="Picture 6" descr="http://schoolnano.ru/sites/default/files/ckeditor/30/images/Demo_cove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9403" y="2264229"/>
            <a:ext cx="1554881" cy="2301874"/>
          </a:xfrm>
          <a:prstGeom prst="rect">
            <a:avLst/>
          </a:prstGeom>
          <a:noFill/>
        </p:spPr>
      </p:pic>
      <p:pic>
        <p:nvPicPr>
          <p:cNvPr id="59400" name="Picture 8" descr="http://schoolnano.ru/sites/default/files/ckeditor/30/images/2011_Zubkov.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21518" y="2743200"/>
            <a:ext cx="1634794" cy="2296886"/>
          </a:xfrm>
          <a:prstGeom prst="rect">
            <a:avLst/>
          </a:prstGeom>
          <a:noFill/>
        </p:spPr>
      </p:pic>
      <p:pic>
        <p:nvPicPr>
          <p:cNvPr id="59402" name="Picture 10" descr="http://schoolnano.ru/sites/default/files/ckeditor/30/images/Bukatov_cover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86411" y="1233714"/>
            <a:ext cx="1466439" cy="2265589"/>
          </a:xfrm>
          <a:prstGeom prst="rect">
            <a:avLst/>
          </a:prstGeom>
          <a:noFill/>
        </p:spPr>
      </p:pic>
      <p:pic>
        <p:nvPicPr>
          <p:cNvPr id="59404" name="Picture 12" descr="http://schoolnano.ru/sites/default/files/ckeditor/30/images/Ushkov%203-4.jpg"/>
          <p:cNvPicPr>
            <a:picLocks noChangeAspect="1" noChangeArrowheads="1"/>
          </p:cNvPicPr>
          <p:nvPr/>
        </p:nvPicPr>
        <p:blipFill>
          <a:blip r:embed="rId8"/>
          <a:srcRect/>
          <a:stretch>
            <a:fillRect/>
          </a:stretch>
        </p:blipFill>
        <p:spPr bwMode="auto">
          <a:xfrm>
            <a:off x="0" y="4276724"/>
            <a:ext cx="1905000" cy="2581276"/>
          </a:xfrm>
          <a:prstGeom prst="rect">
            <a:avLst/>
          </a:prstGeom>
          <a:noFill/>
        </p:spPr>
      </p:pic>
      <p:pic>
        <p:nvPicPr>
          <p:cNvPr id="59406" name="Picture 14" descr="http://schoolnano.ru/sites/default/files/ckeditor/30/images/2012_Ianovitska.jpg"/>
          <p:cNvPicPr>
            <a:picLocks noChangeAspect="1" noChangeArrowheads="1"/>
          </p:cNvPicPr>
          <p:nvPr/>
        </p:nvPicPr>
        <p:blipFill>
          <a:blip r:embed="rId9"/>
          <a:srcRect/>
          <a:stretch>
            <a:fillRect/>
          </a:stretch>
        </p:blipFill>
        <p:spPr bwMode="auto">
          <a:xfrm>
            <a:off x="2187575" y="4238625"/>
            <a:ext cx="1905000" cy="2619375"/>
          </a:xfrm>
          <a:prstGeom prst="rect">
            <a:avLst/>
          </a:prstGeom>
          <a:noFill/>
        </p:spPr>
      </p:pic>
    </p:spTree>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0674"/>
            <a:ext cx="3008313" cy="460812"/>
          </a:xfrm>
        </p:spPr>
        <p:txBody>
          <a:bodyPr/>
          <a:lstStyle/>
          <a:p>
            <a:r>
              <a:rPr lang="ru-RU" dirty="0" err="1" smtClean="0"/>
              <a:t>Медиапакет</a:t>
            </a:r>
            <a:endParaRPr lang="ru-RU" dirty="0"/>
          </a:p>
        </p:txBody>
      </p:sp>
      <p:graphicFrame>
        <p:nvGraphicFramePr>
          <p:cNvPr id="5" name="Содержимое 4"/>
          <p:cNvGraphicFramePr>
            <a:graphicFrameLocks noGrp="1"/>
          </p:cNvGraphicFramePr>
          <p:nvPr>
            <p:ph idx="1"/>
          </p:nvPr>
        </p:nvGraphicFramePr>
        <p:xfrm>
          <a:off x="188687" y="188685"/>
          <a:ext cx="8955313" cy="6444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rtlCol="0">
            <a:normAutofit fontScale="92500" lnSpcReduction="10000"/>
          </a:bodyPr>
          <a:lstStyle/>
          <a:p>
            <a:pPr fontAlgn="auto">
              <a:lnSpc>
                <a:spcPct val="100000"/>
              </a:lnSpc>
              <a:spcAft>
                <a:spcPts val="0"/>
              </a:spcAft>
              <a:buFont typeface="Arial" pitchFamily="34" charset="0"/>
              <a:buNone/>
              <a:defRPr/>
            </a:pPr>
            <a:r>
              <a:rPr lang="ru-RU" sz="2800" b="1" dirty="0">
                <a:solidFill>
                  <a:schemeClr val="accent2">
                    <a:lumMod val="50000"/>
                  </a:schemeClr>
                </a:solidFill>
              </a:rPr>
              <a:t>Школа эпохи </a:t>
            </a:r>
            <a:r>
              <a:rPr lang="ru-RU" sz="2800" b="1" dirty="0" err="1">
                <a:solidFill>
                  <a:schemeClr val="accent2">
                    <a:lumMod val="50000"/>
                  </a:schemeClr>
                </a:solidFill>
              </a:rPr>
              <a:t>нанотехнологий</a:t>
            </a:r>
            <a:r>
              <a:rPr lang="ru-RU" sz="2800" b="1" dirty="0">
                <a:solidFill>
                  <a:schemeClr val="accent2">
                    <a:lumMod val="50000"/>
                  </a:schemeClr>
                </a:solidFill>
              </a:rPr>
              <a:t> </a:t>
            </a:r>
            <a:r>
              <a:rPr lang="ru-RU" sz="2800" dirty="0"/>
              <a:t>— это образовательное </a:t>
            </a:r>
            <a:r>
              <a:rPr lang="ru-RU" sz="2800" dirty="0" smtClean="0"/>
              <a:t>учреждение</a:t>
            </a:r>
            <a:r>
              <a:rPr lang="ru-RU" sz="2800" dirty="0"/>
              <a:t>, которое создает условия для развития человека в </a:t>
            </a:r>
            <a:r>
              <a:rPr lang="ru-RU" sz="2800" dirty="0" smtClean="0"/>
              <a:t>новых социальных, экономических (эпоха интеллектуальной экономики), технологических условиях</a:t>
            </a:r>
            <a:r>
              <a:rPr lang="ru-RU" sz="2800" dirty="0"/>
              <a:t>. </a:t>
            </a:r>
            <a:endParaRPr lang="ru-RU" sz="2800" dirty="0" smtClean="0"/>
          </a:p>
          <a:p>
            <a:pPr fontAlgn="auto">
              <a:lnSpc>
                <a:spcPct val="100000"/>
              </a:lnSpc>
              <a:spcAft>
                <a:spcPts val="0"/>
              </a:spcAft>
              <a:buFont typeface="Arial" pitchFamily="34" charset="0"/>
              <a:buNone/>
              <a:defRPr/>
            </a:pPr>
            <a:endParaRPr lang="ru-RU" sz="2800" dirty="0" smtClean="0"/>
          </a:p>
          <a:p>
            <a:pPr fontAlgn="auto">
              <a:lnSpc>
                <a:spcPct val="110000"/>
              </a:lnSpc>
              <a:spcAft>
                <a:spcPts val="0"/>
              </a:spcAft>
              <a:buFont typeface="Arial" pitchFamily="34" charset="0"/>
              <a:buNone/>
              <a:defRPr/>
            </a:pPr>
            <a:r>
              <a:rPr lang="ru-RU" sz="2800" b="1" dirty="0" smtClean="0">
                <a:solidFill>
                  <a:schemeClr val="accent2">
                    <a:lumMod val="50000"/>
                  </a:schemeClr>
                </a:solidFill>
              </a:rPr>
              <a:t>Учащиеся эпохи </a:t>
            </a:r>
            <a:r>
              <a:rPr lang="ru-RU" sz="2800" b="1" dirty="0" err="1" smtClean="0">
                <a:solidFill>
                  <a:schemeClr val="accent2">
                    <a:lumMod val="50000"/>
                  </a:schemeClr>
                </a:solidFill>
              </a:rPr>
              <a:t>нанотехнологий</a:t>
            </a:r>
            <a:r>
              <a:rPr lang="ru-RU" sz="2800" b="1" dirty="0" smtClean="0">
                <a:solidFill>
                  <a:schemeClr val="accent2">
                    <a:lumMod val="50000"/>
                  </a:schemeClr>
                </a:solidFill>
              </a:rPr>
              <a:t> </a:t>
            </a:r>
            <a:r>
              <a:rPr lang="ru-RU" sz="2800" dirty="0" smtClean="0"/>
              <a:t>это поколение, которому предстоит создавать и осваивать новую культуру, которая  диктуется закономерностями высокотехнологического уклада жизни: интеграцией </a:t>
            </a:r>
            <a:r>
              <a:rPr lang="ru-RU" sz="2800" dirty="0" err="1" smtClean="0"/>
              <a:t>нанотехнологий</a:t>
            </a:r>
            <a:r>
              <a:rPr lang="ru-RU" sz="2800" dirty="0" smtClean="0"/>
              <a:t>, биотехнологий, информационных, когнитивных и социальных технологий нового поколения </a:t>
            </a:r>
            <a:endParaRPr lang="ru-RU" sz="2800" dirty="0"/>
          </a:p>
        </p:txBody>
      </p:sp>
      <p:sp>
        <p:nvSpPr>
          <p:cNvPr id="7" name="Заголовок 6"/>
          <p:cNvSpPr>
            <a:spLocks noGrp="1"/>
          </p:cNvSpPr>
          <p:nvPr>
            <p:ph type="title"/>
          </p:nvPr>
        </p:nvSpPr>
        <p:spPr/>
        <p:txBody>
          <a:bodyPr/>
          <a:lstStyle/>
          <a:p>
            <a:r>
              <a:rPr lang="ru-RU" dirty="0" smtClean="0"/>
              <a:t>ШКОЛА ЭПОХИ НАНО</a:t>
            </a:r>
            <a:endParaRPr lang="ru-RU" dirty="0"/>
          </a:p>
        </p:txBody>
      </p:sp>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Как школе стать участницей Школьной лиги РОСНАНО</a:t>
            </a:r>
            <a:br>
              <a:rPr lang="ru-RU" dirty="0" smtClean="0"/>
            </a:br>
            <a:endParaRPr lang="ru-RU" dirty="0"/>
          </a:p>
        </p:txBody>
      </p:sp>
      <p:sp>
        <p:nvSpPr>
          <p:cNvPr id="3" name="Текст 2"/>
          <p:cNvSpPr>
            <a:spLocks noGrp="1"/>
          </p:cNvSpPr>
          <p:nvPr>
            <p:ph type="body" idx="1"/>
          </p:nvPr>
        </p:nvSpPr>
        <p:spPr/>
        <p:txBody>
          <a:bodyPr/>
          <a:lstStyle/>
          <a:p>
            <a:endParaRPr lang="ru-RU"/>
          </a:p>
        </p:txBody>
      </p:sp>
    </p:spTree>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995" y="163128"/>
            <a:ext cx="7672039" cy="1143000"/>
          </a:xfrm>
        </p:spPr>
        <p:txBody>
          <a:bodyPr/>
          <a:lstStyle/>
          <a:p>
            <a:r>
              <a:rPr lang="ru-RU" dirty="0" smtClean="0"/>
              <a:t>Шаг 1. Школа-партнер Школьной лиги РОСНАНО</a:t>
            </a:r>
          </a:p>
        </p:txBody>
      </p:sp>
      <p:sp>
        <p:nvSpPr>
          <p:cNvPr id="3" name="Content Placeholder 2"/>
          <p:cNvSpPr>
            <a:spLocks noGrp="1"/>
          </p:cNvSpPr>
          <p:nvPr>
            <p:ph idx="1"/>
          </p:nvPr>
        </p:nvSpPr>
        <p:spPr/>
        <p:txBody>
          <a:bodyPr/>
          <a:lstStyle/>
          <a:p>
            <a:pPr fontAlgn="base"/>
            <a:r>
              <a:rPr lang="ru-RU" dirty="0" smtClean="0"/>
              <a:t>заполнить </a:t>
            </a:r>
            <a:r>
              <a:rPr lang="ru-RU" b="1" dirty="0" smtClean="0">
                <a:solidFill>
                  <a:schemeClr val="bg1"/>
                </a:solidFill>
                <a:hlinkClick r:id="rId3"/>
              </a:rPr>
              <a:t>регистрационную форму, </a:t>
            </a:r>
            <a:r>
              <a:rPr lang="ru-RU" b="1" dirty="0" smtClean="0">
                <a:solidFill>
                  <a:schemeClr val="bg1"/>
                </a:solidFill>
              </a:rPr>
              <a:t> </a:t>
            </a:r>
            <a:r>
              <a:rPr lang="ru-RU" dirty="0" smtClean="0"/>
              <a:t>(форма содержит следующие поля: точное наименование школы, населенный пункт, ФИО Директора, координаты для связи, телефон и электронные адреса: директора и координатора). </a:t>
            </a:r>
          </a:p>
          <a:p>
            <a:pPr fontAlgn="base"/>
            <a:r>
              <a:rPr lang="ru-RU" dirty="0" smtClean="0"/>
              <a:t>обеспечить регистрацию школы на портале Лиги в качестве школы-партнера(</a:t>
            </a:r>
            <a:r>
              <a:rPr lang="ru-RU" dirty="0" err="1" smtClean="0"/>
              <a:t>www.schoolnano.ru</a:t>
            </a:r>
            <a:r>
              <a:rPr lang="ru-RU" dirty="0" smtClean="0"/>
              <a:t>), следуя инструкциям на сайте и(или) полученным в письме;</a:t>
            </a:r>
          </a:p>
          <a:p>
            <a:endParaRPr lang="ru-RU" dirty="0" smtClean="0"/>
          </a:p>
        </p:txBody>
      </p:sp>
      <p:sp>
        <p:nvSpPr>
          <p:cNvPr id="4" name="Прямоугольник 3"/>
          <p:cNvSpPr/>
          <p:nvPr/>
        </p:nvSpPr>
        <p:spPr>
          <a:xfrm>
            <a:off x="191385" y="5317408"/>
            <a:ext cx="8548577" cy="1323439"/>
          </a:xfrm>
          <a:prstGeom prst="rect">
            <a:avLst/>
          </a:prstGeom>
        </p:spPr>
        <p:txBody>
          <a:bodyPr wrap="square">
            <a:spAutoFit/>
          </a:bodyPr>
          <a:lstStyle/>
          <a:p>
            <a:pPr algn="ctr"/>
            <a:r>
              <a:rPr lang="ru-RU" sz="4000" b="1" dirty="0" smtClean="0"/>
              <a:t>После регистрации на портале школа приобретает статус партнера.</a:t>
            </a:r>
            <a:endParaRPr lang="ru-RU" sz="4000" b="1" dirty="0"/>
          </a:p>
        </p:txBody>
      </p:sp>
    </p:spTree>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127590" y="1388845"/>
            <a:ext cx="9016409" cy="4943777"/>
          </a:xfrm>
        </p:spPr>
        <p:txBody>
          <a:bodyPr/>
          <a:lstStyle/>
          <a:p>
            <a:pPr fontAlgn="base"/>
            <a:r>
              <a:rPr lang="ru-RU" dirty="0" smtClean="0"/>
              <a:t>1. Образовательные конкурсы и проекты для учащихся. </a:t>
            </a:r>
          </a:p>
          <a:p>
            <a:pPr fontAlgn="base"/>
            <a:r>
              <a:rPr lang="ru-RU" dirty="0" smtClean="0"/>
              <a:t>2. Информационные </a:t>
            </a:r>
            <a:r>
              <a:rPr lang="ru-RU" dirty="0" err="1" smtClean="0"/>
              <a:t>материалы,которые</a:t>
            </a:r>
            <a:r>
              <a:rPr lang="ru-RU" dirty="0" smtClean="0"/>
              <a:t> могут использовать в своей работе учителя школ-партнеров.</a:t>
            </a:r>
          </a:p>
          <a:p>
            <a:pPr fontAlgn="base"/>
            <a:r>
              <a:rPr lang="ru-RU" dirty="0" smtClean="0"/>
              <a:t>3. Сетевые события и проекты. </a:t>
            </a:r>
          </a:p>
          <a:p>
            <a:pPr fontAlgn="base"/>
            <a:r>
              <a:rPr lang="ru-RU" dirty="0" smtClean="0"/>
              <a:t>Учебные пособия, разрабатываемые в рамках Школьной лиги РОСНАНО. </a:t>
            </a:r>
          </a:p>
          <a:p>
            <a:pPr fontAlgn="base"/>
            <a:r>
              <a:rPr lang="ru-RU" dirty="0" smtClean="0"/>
              <a:t>Повышение квалификации- дистанционные курсы, очные семинары и стажировки, научно-практические конференции, организуемые Лигой и ее партнерами. </a:t>
            </a:r>
          </a:p>
          <a:p>
            <a:pPr fontAlgn="base"/>
            <a:r>
              <a:rPr lang="ru-RU" dirty="0" smtClean="0"/>
              <a:t>Летняя школа «</a:t>
            </a:r>
            <a:r>
              <a:rPr lang="ru-RU" dirty="0" err="1" smtClean="0"/>
              <a:t>Наноград</a:t>
            </a:r>
            <a:endParaRPr lang="ru-RU" dirty="0" smtClean="0"/>
          </a:p>
          <a:p>
            <a:pPr fontAlgn="base"/>
            <a:r>
              <a:rPr lang="ru-RU" dirty="0" smtClean="0"/>
              <a:t>PR школы. </a:t>
            </a:r>
          </a:p>
          <a:p>
            <a:pPr fontAlgn="base"/>
            <a:r>
              <a:rPr lang="ru-RU" dirty="0" smtClean="0"/>
              <a:t>Школа-партнер имеет возможность принимать участие во всех проектах и программах Лиги. </a:t>
            </a:r>
          </a:p>
          <a:p>
            <a:endParaRPr lang="ru-RU" dirty="0"/>
          </a:p>
        </p:txBody>
      </p:sp>
      <p:sp>
        <p:nvSpPr>
          <p:cNvPr id="3" name="Заголовок 2"/>
          <p:cNvSpPr>
            <a:spLocks noGrp="1"/>
          </p:cNvSpPr>
          <p:nvPr>
            <p:ph type="title"/>
          </p:nvPr>
        </p:nvSpPr>
        <p:spPr/>
        <p:txBody>
          <a:bodyPr>
            <a:normAutofit fontScale="90000"/>
          </a:bodyPr>
          <a:lstStyle/>
          <a:p>
            <a:r>
              <a:rPr lang="ru-RU" dirty="0" smtClean="0"/>
              <a:t>Какие возможности появляются у школ-партнеров, их учителей и учеников</a:t>
            </a:r>
            <a:endParaRPr lang="ru-RU" dirty="0"/>
          </a:p>
        </p:txBody>
      </p:sp>
    </p:spTree>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995" y="163128"/>
            <a:ext cx="7672039" cy="1143000"/>
          </a:xfrm>
        </p:spPr>
        <p:txBody>
          <a:bodyPr/>
          <a:lstStyle/>
          <a:p>
            <a:r>
              <a:rPr lang="ru-RU" dirty="0" smtClean="0"/>
              <a:t>Шаг 2. Школа-участница Школьной лиги РОСНАНО</a:t>
            </a:r>
            <a:endParaRPr lang="ru-RU" dirty="0"/>
          </a:p>
        </p:txBody>
      </p:sp>
      <p:sp>
        <p:nvSpPr>
          <p:cNvPr id="3" name="Content Placeholder 2"/>
          <p:cNvSpPr>
            <a:spLocks noGrp="1"/>
          </p:cNvSpPr>
          <p:nvPr>
            <p:ph idx="1"/>
          </p:nvPr>
        </p:nvSpPr>
        <p:spPr/>
        <p:txBody>
          <a:bodyPr/>
          <a:lstStyle/>
          <a:p>
            <a:r>
              <a:rPr lang="ru-RU" b="1" dirty="0" smtClean="0"/>
              <a:t>ПРИНЯТЬ</a:t>
            </a:r>
            <a:r>
              <a:rPr lang="ru-RU" dirty="0" smtClean="0"/>
              <a:t> </a:t>
            </a:r>
            <a:r>
              <a:rPr lang="ru-RU" b="1" dirty="0" smtClean="0"/>
              <a:t>УЧАСТИЕ</a:t>
            </a:r>
            <a:r>
              <a:rPr lang="ru-RU" dirty="0" smtClean="0"/>
              <a:t> в процедуре публичного отчета по итогам работы по программам Лиги</a:t>
            </a:r>
          </a:p>
          <a:p>
            <a:r>
              <a:rPr lang="ru-RU" b="1" dirty="0" smtClean="0"/>
              <a:t>ПРОЙТИ ПРОЦЕДУРУ САМООЦЕНКИ </a:t>
            </a:r>
            <a:r>
              <a:rPr lang="ru-RU" dirty="0" smtClean="0"/>
              <a:t>качества организации процесса в рамках реализации образовательной программы Школьной лиги РОСНАНО</a:t>
            </a:r>
          </a:p>
          <a:p>
            <a:r>
              <a:rPr lang="ru-RU" dirty="0" smtClean="0"/>
              <a:t>Экспертным Советом принимается решение о продлении школам-участницам и присвоении школам-партнерам статуса участницы Школьной лиги РОСНАНО. </a:t>
            </a:r>
          </a:p>
          <a:p>
            <a:endParaRPr lang="ru-RU" dirty="0" smtClean="0"/>
          </a:p>
          <a:p>
            <a:pPr algn="ctr">
              <a:buNone/>
            </a:pPr>
            <a:r>
              <a:rPr lang="ru-RU" sz="3600" b="1" dirty="0" smtClean="0"/>
              <a:t>Статус присуждается на год</a:t>
            </a:r>
          </a:p>
        </p:txBody>
      </p:sp>
    </p:spTree>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3200"/>
            <a:ext cx="8309429" cy="1499524"/>
          </a:xfrm>
        </p:spPr>
        <p:txBody>
          <a:bodyPr>
            <a:normAutofit/>
          </a:bodyPr>
          <a:lstStyle/>
          <a:p>
            <a:r>
              <a:rPr lang="ru-RU" sz="4000" dirty="0" smtClean="0"/>
              <a:t>КАК ПРИСОЕДЕНИТЬСЯ К СВОЕМУ ОБРАЗОВАТЕЛЬНОМУ УЧРЕЖДЕНИЮ</a:t>
            </a:r>
            <a:endParaRPr lang="ru-RU" sz="4000" dirty="0"/>
          </a:p>
        </p:txBody>
      </p:sp>
      <p:graphicFrame>
        <p:nvGraphicFramePr>
          <p:cNvPr id="5" name="Содержимое 4"/>
          <p:cNvGraphicFramePr>
            <a:graphicFrameLocks noGrp="1"/>
          </p:cNvGraphicFramePr>
          <p:nvPr>
            <p:ph idx="1"/>
          </p:nvPr>
        </p:nvGraphicFramePr>
        <p:xfrm>
          <a:off x="449943" y="1712685"/>
          <a:ext cx="8236857" cy="4949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ШКОЛА НА ЛАДОНИ</a:t>
            </a:r>
            <a:endParaRPr lang="ru-RU" dirty="0"/>
          </a:p>
        </p:txBody>
      </p:sp>
      <p:sp>
        <p:nvSpPr>
          <p:cNvPr id="3" name="Текст 2"/>
          <p:cNvSpPr>
            <a:spLocks noGrp="1"/>
          </p:cNvSpPr>
          <p:nvPr>
            <p:ph type="body" idx="1"/>
          </p:nvPr>
        </p:nvSpPr>
        <p:spPr/>
        <p:txBody>
          <a:bodyPr/>
          <a:lstStyle/>
          <a:p>
            <a:endParaRPr lang="ru-RU"/>
          </a:p>
        </p:txBody>
      </p:sp>
      <p:pic>
        <p:nvPicPr>
          <p:cNvPr id="17409" name="Picture 1"/>
          <p:cNvPicPr>
            <a:picLocks noChangeAspect="1" noChangeArrowheads="1"/>
          </p:cNvPicPr>
          <p:nvPr/>
        </p:nvPicPr>
        <p:blipFill>
          <a:blip r:embed="rId3"/>
          <a:srcRect l="6689" t="26456" r="74691" b="22870"/>
          <a:stretch>
            <a:fillRect/>
          </a:stretch>
        </p:blipFill>
        <p:spPr bwMode="auto">
          <a:xfrm>
            <a:off x="0" y="3646968"/>
            <a:ext cx="1630466" cy="1871330"/>
          </a:xfrm>
          <a:prstGeom prst="rect">
            <a:avLst/>
          </a:prstGeom>
          <a:noFill/>
          <a:ln w="9525">
            <a:noFill/>
            <a:miter lim="800000"/>
            <a:headEnd/>
            <a:tailEnd/>
          </a:ln>
        </p:spPr>
      </p:pic>
      <p:sp>
        <p:nvSpPr>
          <p:cNvPr id="5" name="Прямоугольник 4"/>
          <p:cNvSpPr/>
          <p:nvPr/>
        </p:nvSpPr>
        <p:spPr>
          <a:xfrm>
            <a:off x="3149601" y="5907092"/>
            <a:ext cx="5638800" cy="646331"/>
          </a:xfrm>
          <a:prstGeom prst="rect">
            <a:avLst/>
          </a:prstGeom>
        </p:spPr>
        <p:txBody>
          <a:bodyPr wrap="square">
            <a:spAutoFit/>
          </a:bodyPr>
          <a:lstStyle/>
          <a:p>
            <a:r>
              <a:rPr lang="en-US" sz="3600" dirty="0" smtClean="0"/>
              <a:t>http://contest.schoolnano.ru</a:t>
            </a:r>
            <a:endParaRPr lang="ru-RU" sz="3600" dirty="0"/>
          </a:p>
        </p:txBody>
      </p:sp>
    </p:spTree>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sz="half" idx="1"/>
          </p:nvPr>
        </p:nvSpPr>
        <p:spPr/>
        <p:txBody>
          <a:bodyPr/>
          <a:lstStyle/>
          <a:p>
            <a:pPr fontAlgn="base"/>
            <a:r>
              <a:rPr lang="ru-RU" dirty="0" smtClean="0"/>
              <a:t>Каждому участнику для того, чтобы принять участие в той или иной программе необходимо заново </a:t>
            </a:r>
            <a:r>
              <a:rPr lang="ru-RU" dirty="0" err="1" smtClean="0"/>
              <a:t>зарестрироваться</a:t>
            </a:r>
            <a:r>
              <a:rPr lang="ru-RU" dirty="0" smtClean="0"/>
              <a:t> на сайте - </a:t>
            </a:r>
            <a:r>
              <a:rPr lang="ru-RU" b="1" dirty="0" err="1" smtClean="0">
                <a:hlinkClick r:id="rId3"/>
              </a:rPr>
              <a:t>contest.schoolnano.ru</a:t>
            </a:r>
            <a:r>
              <a:rPr lang="ru-RU" dirty="0" smtClean="0"/>
              <a:t>.</a:t>
            </a:r>
          </a:p>
          <a:p>
            <a:pPr>
              <a:buNone/>
            </a:pPr>
            <a:endParaRPr lang="ru-RU" dirty="0"/>
          </a:p>
        </p:txBody>
      </p:sp>
      <p:sp>
        <p:nvSpPr>
          <p:cNvPr id="4" name="Заголовок 3"/>
          <p:cNvSpPr>
            <a:spLocks noGrp="1"/>
          </p:cNvSpPr>
          <p:nvPr>
            <p:ph type="title"/>
          </p:nvPr>
        </p:nvSpPr>
        <p:spPr/>
        <p:txBody>
          <a:bodyPr/>
          <a:lstStyle/>
          <a:p>
            <a:r>
              <a:rPr lang="ru-RU" dirty="0" smtClean="0"/>
              <a:t>Регистрация на сайте</a:t>
            </a:r>
            <a:endParaRPr lang="ru-RU" dirty="0"/>
          </a:p>
        </p:txBody>
      </p:sp>
      <p:pic>
        <p:nvPicPr>
          <p:cNvPr id="46082" name="Picture 2"/>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bwMode="auto">
          <a:xfrm>
            <a:off x="4816549" y="1329598"/>
            <a:ext cx="4327451" cy="5528402"/>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Конкурсные программы</a:t>
            </a:r>
            <a:endParaRPr lang="ru-RU" dirty="0"/>
          </a:p>
        </p:txBody>
      </p:sp>
      <p:pic>
        <p:nvPicPr>
          <p:cNvPr id="542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367430"/>
            <a:ext cx="9144000" cy="5510042"/>
          </a:xfrm>
          <a:prstGeom prst="rect">
            <a:avLst/>
          </a:prstGeom>
          <a:noFill/>
          <a:ln w="9525">
            <a:noFill/>
            <a:miter lim="800000"/>
            <a:headEnd/>
            <a:tailEnd/>
          </a:ln>
        </p:spPr>
      </p:pic>
      <p:sp>
        <p:nvSpPr>
          <p:cNvPr id="4" name="Овал 3"/>
          <p:cNvSpPr/>
          <p:nvPr/>
        </p:nvSpPr>
        <p:spPr>
          <a:xfrm>
            <a:off x="2147777" y="2977116"/>
            <a:ext cx="1499190" cy="393405"/>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2000" dirty="0" smtClean="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4710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31088"/>
            <a:ext cx="9155423" cy="5326912"/>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23283" y="372140"/>
            <a:ext cx="8569843" cy="6326372"/>
          </a:xfrm>
        </p:spPr>
        <p:txBody>
          <a:bodyPr/>
          <a:lstStyle/>
          <a:p>
            <a:pPr fontAlgn="ctr"/>
            <a:r>
              <a:rPr lang="ru-RU" sz="1800" dirty="0" smtClean="0"/>
              <a:t>Задание </a:t>
            </a:r>
          </a:p>
          <a:p>
            <a:pPr fontAlgn="ctr"/>
            <a:r>
              <a:rPr lang="ru-RU" sz="1800" b="1" i="1" dirty="0" smtClean="0"/>
              <a:t>Итоговый продукт:</a:t>
            </a:r>
            <a:r>
              <a:rPr lang="ru-RU" sz="1800" dirty="0" smtClean="0"/>
              <a:t> видеоролик </a:t>
            </a:r>
            <a:br>
              <a:rPr lang="ru-RU" sz="1800" dirty="0" smtClean="0"/>
            </a:br>
            <a:r>
              <a:rPr lang="ru-RU" sz="1800" dirty="0" smtClean="0"/>
              <a:t>о роботе, который выполняет задание.</a:t>
            </a:r>
          </a:p>
          <a:p>
            <a:pPr fontAlgn="ctr"/>
            <a:r>
              <a:rPr lang="ru-RU" sz="1800" dirty="0" smtClean="0"/>
              <a:t>Размер видео: не более 20 МБ.</a:t>
            </a:r>
          </a:p>
          <a:p>
            <a:pPr fontAlgn="ctr"/>
            <a:r>
              <a:rPr lang="ru-RU" sz="1800" dirty="0" smtClean="0"/>
              <a:t>Если видеоролик размером более 20 МБ,</a:t>
            </a:r>
            <a:br>
              <a:rPr lang="ru-RU" sz="1800" dirty="0" smtClean="0"/>
            </a:br>
            <a:r>
              <a:rPr lang="ru-RU" sz="1800" dirty="0" smtClean="0"/>
              <a:t> то возможен вариант загрузки работы </a:t>
            </a:r>
            <a:br>
              <a:rPr lang="ru-RU" sz="1800" dirty="0" smtClean="0"/>
            </a:br>
            <a:r>
              <a:rPr lang="ru-RU" sz="1800" dirty="0" smtClean="0"/>
              <a:t>на сторонний видео-портал. В этом</a:t>
            </a:r>
            <a:br>
              <a:rPr lang="ru-RU" sz="1800" dirty="0" smtClean="0"/>
            </a:br>
            <a:r>
              <a:rPr lang="ru-RU" sz="1800" dirty="0" smtClean="0"/>
              <a:t> случае участники высылают ссылку на </a:t>
            </a:r>
            <a:br>
              <a:rPr lang="ru-RU" sz="1800" dirty="0" smtClean="0"/>
            </a:br>
            <a:r>
              <a:rPr lang="ru-RU" sz="1800" dirty="0" err="1" smtClean="0"/>
              <a:t>видео-материалы</a:t>
            </a:r>
            <a:r>
              <a:rPr lang="ru-RU" sz="1800" dirty="0" smtClean="0"/>
              <a:t> в текстовом редакторе</a:t>
            </a:r>
            <a:br>
              <a:rPr lang="ru-RU" sz="1800" dirty="0" smtClean="0"/>
            </a:br>
            <a:r>
              <a:rPr lang="ru-RU" sz="1800" dirty="0" smtClean="0"/>
              <a:t> (MS </a:t>
            </a:r>
            <a:r>
              <a:rPr lang="ru-RU" sz="1800" dirty="0" err="1" smtClean="0"/>
              <a:t>Word</a:t>
            </a:r>
            <a:r>
              <a:rPr lang="ru-RU" sz="1800" dirty="0" smtClean="0"/>
              <a:t>).</a:t>
            </a:r>
          </a:p>
          <a:p>
            <a:pPr fontAlgn="ctr"/>
            <a:endParaRPr lang="ru-RU" sz="1800" dirty="0" smtClean="0"/>
          </a:p>
          <a:p>
            <a:pPr fontAlgn="ctr"/>
            <a:r>
              <a:rPr lang="ru-RU" sz="1800" dirty="0" smtClean="0"/>
              <a:t>В итоговом ролике должны быть фотографии этапов сборки робота, фрагмент видео замера робота, музыкальное оформление, полностью видео как робот выполняет задание. Общая длительность видеоролика не должна быть более 2,5 мин. Приветствуется оригинальность представления всего материала: </a:t>
            </a:r>
            <a:r>
              <a:rPr lang="ru-RU" sz="1800" dirty="0" err="1" smtClean="0"/>
              <a:t>мультяшные</a:t>
            </a:r>
            <a:r>
              <a:rPr lang="ru-RU" sz="1800" dirty="0" smtClean="0"/>
              <a:t> герои, закадровая </a:t>
            </a:r>
            <a:r>
              <a:rPr lang="ru-RU" sz="1800" dirty="0" err="1" smtClean="0"/>
              <a:t>озвучка</a:t>
            </a:r>
            <a:r>
              <a:rPr lang="ru-RU" sz="1800" dirty="0" smtClean="0"/>
              <a:t> и др.</a:t>
            </a:r>
          </a:p>
          <a:p>
            <a:pPr fontAlgn="ctr"/>
            <a:r>
              <a:rPr lang="ru-RU" sz="1800" b="1" i="1" dirty="0" smtClean="0"/>
              <a:t>Работа будет оцениваться по следующим критериям:</a:t>
            </a:r>
            <a:endParaRPr lang="ru-RU" sz="1800" dirty="0" smtClean="0"/>
          </a:p>
          <a:p>
            <a:pPr fontAlgn="ctr"/>
            <a:r>
              <a:rPr lang="ru-RU" sz="1800" dirty="0" smtClean="0"/>
              <a:t>Сложность конструкции</a:t>
            </a:r>
          </a:p>
          <a:p>
            <a:pPr fontAlgn="ctr"/>
            <a:r>
              <a:rPr lang="ru-RU" sz="1800" dirty="0" smtClean="0"/>
              <a:t>Сложность алгоритма действия</a:t>
            </a:r>
          </a:p>
          <a:p>
            <a:pPr fontAlgn="ctr"/>
            <a:r>
              <a:rPr lang="ru-RU" sz="1800" dirty="0" smtClean="0"/>
              <a:t>Уникальность разработки (наличие подобных работ)</a:t>
            </a:r>
          </a:p>
          <a:p>
            <a:pPr fontAlgn="ctr"/>
            <a:r>
              <a:rPr lang="ru-RU" sz="1800" dirty="0" smtClean="0"/>
              <a:t>Качество и дизайн видеоролика.</a:t>
            </a:r>
          </a:p>
          <a:p>
            <a:pPr fontAlgn="ctr"/>
            <a:r>
              <a:rPr lang="ru-RU" sz="1800" dirty="0" smtClean="0"/>
              <a:t>Творческий подход к выполнению задания.</a:t>
            </a:r>
          </a:p>
          <a:p>
            <a:pPr fontAlgn="ctr"/>
            <a:r>
              <a:rPr lang="ru-RU" sz="1800" dirty="0" smtClean="0"/>
              <a:t>Начисленные баллы за прохождение  задания.</a:t>
            </a:r>
          </a:p>
          <a:p>
            <a:pPr fontAlgn="ctr"/>
            <a:r>
              <a:rPr lang="ru-RU" sz="1800" b="1" dirty="0" smtClean="0"/>
              <a:t>УДАЧИ!</a:t>
            </a:r>
            <a:endParaRPr lang="ru-RU" sz="1800" dirty="0" smtClean="0"/>
          </a:p>
          <a:p>
            <a:endParaRPr lang="ru-RU" dirty="0"/>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53466" y="202018"/>
            <a:ext cx="4690534" cy="2945219"/>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850" y="0"/>
            <a:ext cx="8640763" cy="706438"/>
          </a:xfrm>
        </p:spPr>
        <p:txBody>
          <a:bodyPr rtlCol="0">
            <a:normAutofit/>
          </a:bodyPr>
          <a:lstStyle/>
          <a:p>
            <a:pPr fontAlgn="auto">
              <a:spcAft>
                <a:spcPts val="0"/>
              </a:spcAft>
              <a:defRPr/>
            </a:pPr>
            <a:r>
              <a:rPr lang="ru-RU" sz="3600" b="1" dirty="0" smtClean="0">
                <a:solidFill>
                  <a:schemeClr val="accent2">
                    <a:lumMod val="50000"/>
                  </a:schemeClr>
                </a:solidFill>
                <a:latin typeface="+mn-lt"/>
                <a:ea typeface="+mn-ea"/>
                <a:cs typeface="+mn-cs"/>
              </a:rPr>
              <a:t>Какой должна быть школа  «эпохи нано»?</a:t>
            </a:r>
          </a:p>
        </p:txBody>
      </p:sp>
      <p:graphicFrame>
        <p:nvGraphicFramePr>
          <p:cNvPr id="4" name="Схема 3"/>
          <p:cNvGraphicFramePr/>
          <p:nvPr/>
        </p:nvGraphicFramePr>
        <p:xfrm>
          <a:off x="323528" y="836712"/>
          <a:ext cx="8640960"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sz="half" idx="1"/>
          </p:nvPr>
        </p:nvSpPr>
        <p:spPr/>
        <p:txBody>
          <a:bodyPr/>
          <a:lstStyle/>
          <a:p>
            <a:endParaRPr lang="ru-RU"/>
          </a:p>
        </p:txBody>
      </p:sp>
      <p:sp>
        <p:nvSpPr>
          <p:cNvPr id="3" name="Содержимое 2"/>
          <p:cNvSpPr>
            <a:spLocks noGrp="1"/>
          </p:cNvSpPr>
          <p:nvPr>
            <p:ph sz="half" idx="2"/>
          </p:nvPr>
        </p:nvSpPr>
        <p:spPr/>
        <p:txBody>
          <a:bodyPr/>
          <a:lstStyle/>
          <a:p>
            <a:endParaRPr lang="ru-RU"/>
          </a:p>
        </p:txBody>
      </p:sp>
      <p:sp>
        <p:nvSpPr>
          <p:cNvPr id="4" name="Заголовок 3"/>
          <p:cNvSpPr>
            <a:spLocks noGrp="1"/>
          </p:cNvSpPr>
          <p:nvPr>
            <p:ph type="title"/>
          </p:nvPr>
        </p:nvSpPr>
        <p:spPr/>
        <p:txBody>
          <a:bodyPr/>
          <a:lstStyle/>
          <a:p>
            <a:endParaRPr lang="ru-RU"/>
          </a:p>
        </p:txBody>
      </p:sp>
      <p:pic>
        <p:nvPicPr>
          <p:cNvPr id="890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7942" y="0"/>
            <a:ext cx="7667439" cy="6858000"/>
          </a:xfrm>
          <a:prstGeom prst="rect">
            <a:avLst/>
          </a:prstGeom>
          <a:noFill/>
          <a:ln w="9525">
            <a:noFill/>
            <a:miter lim="800000"/>
            <a:headEnd/>
            <a:tailEnd/>
          </a:ln>
        </p:spPr>
      </p:pic>
    </p:spTree>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301625" y="127591"/>
          <a:ext cx="8664575" cy="6602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8531"/>
            <a:ext cx="7176977" cy="1411413"/>
          </a:xfrm>
        </p:spPr>
        <p:txBody>
          <a:bodyPr>
            <a:normAutofit/>
          </a:bodyPr>
          <a:lstStyle/>
          <a:p>
            <a:r>
              <a:rPr lang="ru-RU" sz="4000" dirty="0" smtClean="0"/>
              <a:t>Подведение итогов конкурсных сессий</a:t>
            </a:r>
            <a:endParaRPr lang="ru-RU" sz="4000" dirty="0"/>
          </a:p>
        </p:txBody>
      </p:sp>
      <p:pic>
        <p:nvPicPr>
          <p:cNvPr id="522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8828" y="4142869"/>
            <a:ext cx="8155172" cy="866733"/>
          </a:xfrm>
          <a:prstGeom prst="rect">
            <a:avLst/>
          </a:prstGeom>
          <a:noFill/>
          <a:ln w="9525">
            <a:noFill/>
            <a:miter lim="800000"/>
            <a:headEnd/>
            <a:tailEnd/>
          </a:ln>
        </p:spPr>
      </p:pic>
      <p:pic>
        <p:nvPicPr>
          <p:cNvPr id="52228" name="Picture 4"/>
          <p:cNvPicPr>
            <a:picLocks noChangeAspect="1" noChangeArrowheads="1"/>
          </p:cNvPicPr>
          <p:nvPr/>
        </p:nvPicPr>
        <p:blipFill>
          <a:blip r:embed="rId3"/>
          <a:srcRect/>
          <a:stretch>
            <a:fillRect/>
          </a:stretch>
        </p:blipFill>
        <p:spPr bwMode="auto">
          <a:xfrm>
            <a:off x="935663" y="5045923"/>
            <a:ext cx="5829300" cy="1019175"/>
          </a:xfrm>
          <a:prstGeom prst="rect">
            <a:avLst/>
          </a:prstGeom>
          <a:noFill/>
          <a:ln w="9525">
            <a:noFill/>
            <a:miter lim="800000"/>
            <a:headEnd/>
            <a:tailEnd/>
          </a:ln>
        </p:spPr>
      </p:pic>
      <p:pic>
        <p:nvPicPr>
          <p:cNvPr id="5222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7885" y="6053648"/>
            <a:ext cx="8346115" cy="456025"/>
          </a:xfrm>
          <a:prstGeom prst="rect">
            <a:avLst/>
          </a:prstGeom>
          <a:noFill/>
          <a:ln w="9525">
            <a:noFill/>
            <a:miter lim="800000"/>
            <a:headEnd/>
            <a:tailEnd/>
          </a:ln>
        </p:spPr>
      </p:pic>
      <p:sp>
        <p:nvSpPr>
          <p:cNvPr id="11" name="Стрелка углом 10"/>
          <p:cNvSpPr/>
          <p:nvPr/>
        </p:nvSpPr>
        <p:spPr>
          <a:xfrm flipV="1">
            <a:off x="435935" y="2881420"/>
            <a:ext cx="563525" cy="1850068"/>
          </a:xfrm>
          <a:prstGeom prst="bentArrow">
            <a:avLst>
              <a:gd name="adj1" fmla="val 25000"/>
              <a:gd name="adj2" fmla="val 25000"/>
              <a:gd name="adj3" fmla="val 25000"/>
              <a:gd name="adj4" fmla="val 49810"/>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sz="2000" dirty="0" smtClean="0">
              <a:solidFill>
                <a:schemeClr val="bg1"/>
              </a:solidFill>
            </a:endParaRPr>
          </a:p>
        </p:txBody>
      </p:sp>
      <p:sp>
        <p:nvSpPr>
          <p:cNvPr id="12" name="Стрелка углом 11"/>
          <p:cNvSpPr/>
          <p:nvPr/>
        </p:nvSpPr>
        <p:spPr>
          <a:xfrm flipV="1">
            <a:off x="350874" y="3094072"/>
            <a:ext cx="531629" cy="2615609"/>
          </a:xfrm>
          <a:prstGeom prst="bentArrow">
            <a:avLst>
              <a:gd name="adj1" fmla="val 25000"/>
              <a:gd name="adj2" fmla="val 23214"/>
              <a:gd name="adj3" fmla="val 25000"/>
              <a:gd name="adj4" fmla="val 43750"/>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sz="2000" dirty="0" smtClean="0">
              <a:solidFill>
                <a:schemeClr val="bg1"/>
              </a:solidFill>
            </a:endParaRPr>
          </a:p>
        </p:txBody>
      </p:sp>
      <p:sp>
        <p:nvSpPr>
          <p:cNvPr id="13" name="Стрелка углом 12"/>
          <p:cNvSpPr/>
          <p:nvPr/>
        </p:nvSpPr>
        <p:spPr>
          <a:xfrm flipV="1">
            <a:off x="216195" y="3423684"/>
            <a:ext cx="595423" cy="3023190"/>
          </a:xfrm>
          <a:prstGeom prst="bentArrow">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sz="2000" dirty="0" smtClean="0">
              <a:solidFill>
                <a:schemeClr val="bg1"/>
              </a:solidFill>
            </a:endParaRPr>
          </a:p>
        </p:txBody>
      </p:sp>
      <p:pic>
        <p:nvPicPr>
          <p:cNvPr id="52227" name="Picture 3"/>
          <p:cNvPicPr>
            <a:picLocks noChangeAspect="1" noChangeArrowheads="1"/>
          </p:cNvPicPr>
          <p:nvPr/>
        </p:nvPicPr>
        <p:blipFill>
          <a:blip r:embed="rId5"/>
          <a:srcRect t="32746"/>
          <a:stretch>
            <a:fillRect/>
          </a:stretch>
        </p:blipFill>
        <p:spPr bwMode="auto">
          <a:xfrm>
            <a:off x="650136" y="2604977"/>
            <a:ext cx="7877175" cy="1575863"/>
          </a:xfrm>
          <a:prstGeom prst="rect">
            <a:avLst/>
          </a:prstGeom>
          <a:noFill/>
          <a:ln w="9525">
            <a:noFill/>
            <a:miter lim="800000"/>
            <a:headEnd/>
            <a:tailEnd/>
          </a:ln>
        </p:spPr>
      </p:pic>
      <p:pic>
        <p:nvPicPr>
          <p:cNvPr id="52230"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97545" y="304261"/>
            <a:ext cx="1846455" cy="2343246"/>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4813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75906"/>
            <a:ext cx="9103315" cy="5582093"/>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53250" name="Picture 2"/>
          <p:cNvPicPr>
            <a:picLocks noChangeAspect="1" noChangeArrowheads="1"/>
          </p:cNvPicPr>
          <p:nvPr/>
        </p:nvPicPr>
        <p:blipFill>
          <a:blip r:embed="rId3"/>
          <a:srcRect/>
          <a:stretch>
            <a:fillRect/>
          </a:stretch>
        </p:blipFill>
        <p:spPr bwMode="auto">
          <a:xfrm>
            <a:off x="0" y="438377"/>
            <a:ext cx="9144000" cy="6419623"/>
          </a:xfrm>
          <a:prstGeom prst="rect">
            <a:avLst/>
          </a:prstGeom>
          <a:noFill/>
          <a:ln w="9525">
            <a:noFill/>
            <a:miter lim="800000"/>
            <a:headEnd/>
            <a:tailEnd/>
          </a:ln>
        </p:spPr>
      </p:pic>
      <p:sp>
        <p:nvSpPr>
          <p:cNvPr id="6" name="Прямоугольник 5"/>
          <p:cNvSpPr/>
          <p:nvPr/>
        </p:nvSpPr>
        <p:spPr>
          <a:xfrm>
            <a:off x="0" y="0"/>
            <a:ext cx="9144000" cy="523220"/>
          </a:xfrm>
          <a:prstGeom prst="rect">
            <a:avLst/>
          </a:prstGeom>
        </p:spPr>
        <p:txBody>
          <a:bodyPr wrap="square">
            <a:spAutoFit/>
          </a:bodyPr>
          <a:lstStyle/>
          <a:p>
            <a:r>
              <a:rPr lang="ru-RU" sz="2800" b="1" dirty="0" smtClean="0"/>
              <a:t>2 место: Татьяна </a:t>
            </a:r>
            <a:r>
              <a:rPr lang="ru-RU" sz="2800" b="1" dirty="0" err="1" smtClean="0"/>
              <a:t>Ростовщикова</a:t>
            </a:r>
            <a:r>
              <a:rPr lang="ru-RU" sz="2800" b="1" dirty="0" smtClean="0"/>
              <a:t>, СОШ №88 г. Тюмень</a:t>
            </a:r>
            <a:endParaRPr lang="ru-RU" sz="2800" b="1" dirty="0"/>
          </a:p>
        </p:txBody>
      </p:sp>
    </p:spTree>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Дистанционное образование </a:t>
            </a:r>
            <a:endParaRPr lang="ru-RU" dirty="0"/>
          </a:p>
        </p:txBody>
      </p:sp>
      <p:pic>
        <p:nvPicPr>
          <p:cNvPr id="542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367430"/>
            <a:ext cx="9144000" cy="5510042"/>
          </a:xfrm>
          <a:prstGeom prst="rect">
            <a:avLst/>
          </a:prstGeom>
          <a:noFill/>
          <a:ln w="9525">
            <a:noFill/>
            <a:miter lim="800000"/>
            <a:headEnd/>
            <a:tailEnd/>
          </a:ln>
        </p:spPr>
      </p:pic>
      <p:sp>
        <p:nvSpPr>
          <p:cNvPr id="4" name="Овал 3"/>
          <p:cNvSpPr/>
          <p:nvPr/>
        </p:nvSpPr>
        <p:spPr>
          <a:xfrm>
            <a:off x="4465675" y="6358271"/>
            <a:ext cx="3965944" cy="499730"/>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2000" dirty="0" smtClean="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03359" y="264228"/>
            <a:ext cx="3540642" cy="1162050"/>
          </a:xfrm>
        </p:spPr>
        <p:txBody>
          <a:bodyPr>
            <a:normAutofit/>
          </a:bodyPr>
          <a:lstStyle/>
          <a:p>
            <a:r>
              <a:rPr lang="ru-RU" sz="3200" dirty="0" smtClean="0">
                <a:solidFill>
                  <a:schemeClr val="bg2">
                    <a:lumMod val="10000"/>
                  </a:schemeClr>
                </a:solidFill>
                <a:hlinkClick r:id="rId2" action="ppaction://hlinkfile"/>
              </a:rPr>
              <a:t>ПРОГРАММА КУРСА</a:t>
            </a:r>
            <a:endParaRPr lang="ru-RU" sz="3200" dirty="0">
              <a:solidFill>
                <a:schemeClr val="bg2">
                  <a:lumMod val="10000"/>
                </a:schemeClr>
              </a:solidFill>
            </a:endParaRPr>
          </a:p>
        </p:txBody>
      </p:sp>
      <p:sp>
        <p:nvSpPr>
          <p:cNvPr id="3" name="Содержимое 2"/>
          <p:cNvSpPr>
            <a:spLocks noGrp="1"/>
          </p:cNvSpPr>
          <p:nvPr>
            <p:ph idx="1"/>
          </p:nvPr>
        </p:nvSpPr>
        <p:spPr>
          <a:xfrm>
            <a:off x="3575050" y="1552353"/>
            <a:ext cx="5111750" cy="4841434"/>
          </a:xfrm>
        </p:spPr>
        <p:txBody>
          <a:bodyPr/>
          <a:lstStyle/>
          <a:p>
            <a:endParaRPr lang="ru-RU" dirty="0"/>
          </a:p>
        </p:txBody>
      </p:sp>
      <p:sp>
        <p:nvSpPr>
          <p:cNvPr id="4" name="Текст 3"/>
          <p:cNvSpPr>
            <a:spLocks noGrp="1"/>
          </p:cNvSpPr>
          <p:nvPr>
            <p:ph type="body" sz="half" idx="2"/>
          </p:nvPr>
        </p:nvSpPr>
        <p:spPr/>
        <p:txBody>
          <a:bodyPr/>
          <a:lstStyle/>
          <a:p>
            <a:endParaRPr lang="ru-RU"/>
          </a:p>
        </p:txBody>
      </p:sp>
      <p:pic>
        <p:nvPicPr>
          <p:cNvPr id="5120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3284"/>
            <a:ext cx="5613991" cy="3741116"/>
          </a:xfrm>
          <a:prstGeom prst="rect">
            <a:avLst/>
          </a:prstGeom>
          <a:noFill/>
          <a:ln w="9525">
            <a:noFill/>
            <a:miter lim="800000"/>
            <a:headEnd/>
            <a:tailEnd/>
          </a:ln>
        </p:spPr>
      </p:pic>
      <p:pic>
        <p:nvPicPr>
          <p:cNvPr id="552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24623" y="1430306"/>
            <a:ext cx="3519377" cy="2504332"/>
          </a:xfrm>
          <a:prstGeom prst="rect">
            <a:avLst/>
          </a:prstGeom>
          <a:noFill/>
          <a:ln w="9525">
            <a:noFill/>
            <a:miter lim="800000"/>
            <a:headEnd/>
            <a:tailEnd/>
          </a:ln>
        </p:spPr>
      </p:pic>
      <p:pic>
        <p:nvPicPr>
          <p:cNvPr id="55300"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976576"/>
            <a:ext cx="3435868" cy="2881424"/>
          </a:xfrm>
          <a:prstGeom prst="rect">
            <a:avLst/>
          </a:prstGeom>
          <a:noFill/>
          <a:ln w="9525">
            <a:noFill/>
            <a:miter lim="800000"/>
            <a:headEnd/>
            <a:tailEnd/>
          </a:ln>
        </p:spPr>
      </p:pic>
      <p:pic>
        <p:nvPicPr>
          <p:cNvPr id="55301"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t="18373"/>
          <a:stretch>
            <a:fillRect/>
          </a:stretch>
        </p:blipFill>
        <p:spPr bwMode="auto">
          <a:xfrm>
            <a:off x="1561435" y="3987209"/>
            <a:ext cx="1947309" cy="1613823"/>
          </a:xfrm>
          <a:prstGeom prst="rect">
            <a:avLst/>
          </a:prstGeom>
          <a:noFill/>
          <a:ln w="9525">
            <a:noFill/>
            <a:miter lim="800000"/>
            <a:headEnd/>
            <a:tailEnd/>
          </a:ln>
        </p:spPr>
      </p:pic>
      <p:pic>
        <p:nvPicPr>
          <p:cNvPr id="55302"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72539" y="3991100"/>
            <a:ext cx="2041562" cy="1729217"/>
          </a:xfrm>
          <a:prstGeom prst="rect">
            <a:avLst/>
          </a:prstGeom>
          <a:noFill/>
          <a:ln w="9525">
            <a:noFill/>
            <a:miter lim="800000"/>
            <a:headEnd/>
            <a:tailEnd/>
          </a:ln>
        </p:spPr>
      </p:pic>
      <p:pic>
        <p:nvPicPr>
          <p:cNvPr id="55303"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65621" y="5501117"/>
            <a:ext cx="3986323" cy="1356883"/>
          </a:xfrm>
          <a:prstGeom prst="rect">
            <a:avLst/>
          </a:prstGeom>
          <a:noFill/>
          <a:ln w="9525">
            <a:noFill/>
            <a:miter lim="800000"/>
            <a:headEnd/>
            <a:tailEnd/>
          </a:ln>
        </p:spPr>
      </p:pic>
      <p:pic>
        <p:nvPicPr>
          <p:cNvPr id="55299"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26174" y="3960470"/>
            <a:ext cx="3517825" cy="2173036"/>
          </a:xfrm>
          <a:prstGeom prst="rect">
            <a:avLst/>
          </a:prstGeom>
          <a:noFill/>
          <a:ln w="9525">
            <a:noFill/>
            <a:miter lim="800000"/>
            <a:headEnd/>
            <a:tailEnd/>
          </a:ln>
        </p:spPr>
      </p:pic>
      <p:sp>
        <p:nvSpPr>
          <p:cNvPr id="12" name="Овал 11"/>
          <p:cNvSpPr/>
          <p:nvPr/>
        </p:nvSpPr>
        <p:spPr>
          <a:xfrm>
            <a:off x="4253023" y="148856"/>
            <a:ext cx="1275907" cy="520995"/>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2000" dirty="0" smtClean="0">
              <a:solidFill>
                <a:schemeClr val="bg1"/>
              </a:solidFill>
            </a:endParaRPr>
          </a:p>
        </p:txBody>
      </p:sp>
      <p:sp>
        <p:nvSpPr>
          <p:cNvPr id="13" name="Овал 12"/>
          <p:cNvSpPr/>
          <p:nvPr/>
        </p:nvSpPr>
        <p:spPr>
          <a:xfrm>
            <a:off x="5617534" y="1392865"/>
            <a:ext cx="1538178" cy="365051"/>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2000" dirty="0" smtClean="0">
              <a:solidFill>
                <a:schemeClr val="bg1"/>
              </a:solidFill>
            </a:endParaRPr>
          </a:p>
        </p:txBody>
      </p:sp>
      <p:sp>
        <p:nvSpPr>
          <p:cNvPr id="14" name="Овал 13"/>
          <p:cNvSpPr/>
          <p:nvPr/>
        </p:nvSpPr>
        <p:spPr>
          <a:xfrm>
            <a:off x="4901609" y="2955851"/>
            <a:ext cx="556438" cy="233916"/>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2000" dirty="0" smtClean="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sz="half" idx="2"/>
          </p:nvPr>
        </p:nvSpPr>
        <p:spPr/>
        <p:txBody>
          <a:bodyPr/>
          <a:lstStyle/>
          <a:p>
            <a:endParaRPr lang="ru-RU"/>
          </a:p>
        </p:txBody>
      </p:sp>
      <p:sp>
        <p:nvSpPr>
          <p:cNvPr id="4" name="Заголовок 3"/>
          <p:cNvSpPr>
            <a:spLocks noGrp="1"/>
          </p:cNvSpPr>
          <p:nvPr>
            <p:ph type="title"/>
          </p:nvPr>
        </p:nvSpPr>
        <p:spPr/>
        <p:txBody>
          <a:bodyPr/>
          <a:lstStyle/>
          <a:p>
            <a:endParaRPr lang="ru-RU"/>
          </a:p>
        </p:txBody>
      </p:sp>
      <p:pic>
        <p:nvPicPr>
          <p:cNvPr id="70660" name="Picture 4" descr="Zagadki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62857"/>
            <a:ext cx="9187484" cy="6495143"/>
          </a:xfrm>
          <a:prstGeom prst="rect">
            <a:avLst/>
          </a:prstGeom>
          <a:noFill/>
        </p:spPr>
      </p:pic>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4" name="Picture 2" descr="F:\документы\2014-2015\педсовет\чтение\-6-638.jpg"/>
          <p:cNvPicPr>
            <a:picLocks noChangeAspect="1" noChangeArrowheads="1"/>
          </p:cNvPicPr>
          <p:nvPr/>
        </p:nvPicPr>
        <p:blipFill>
          <a:blip r:embed="rId2" cstate="print"/>
          <a:srcRect/>
          <a:stretch>
            <a:fillRect/>
          </a:stretch>
        </p:blipFill>
        <p:spPr bwMode="auto">
          <a:xfrm>
            <a:off x="0" y="-7165"/>
            <a:ext cx="9144000" cy="6865166"/>
          </a:xfrm>
          <a:prstGeom prst="rect">
            <a:avLst/>
          </a:prstGeom>
          <a:noFill/>
        </p:spPr>
      </p:pic>
    </p:spTree>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577" y="163128"/>
            <a:ext cx="7308457" cy="1143000"/>
          </a:xfrm>
        </p:spPr>
        <p:txBody>
          <a:bodyPr>
            <a:normAutofit/>
          </a:bodyPr>
          <a:lstStyle/>
          <a:p>
            <a:r>
              <a:rPr lang="ru-RU" b="0" dirty="0" smtClean="0"/>
              <a:t>Фонд инфраструктурных и образовательных программ</a:t>
            </a:r>
            <a:endParaRPr lang="ru-RU" dirty="0"/>
          </a:p>
        </p:txBody>
      </p:sp>
      <p:sp>
        <p:nvSpPr>
          <p:cNvPr id="3" name="Content Placeholder 2"/>
          <p:cNvSpPr>
            <a:spLocks noGrp="1"/>
          </p:cNvSpPr>
          <p:nvPr>
            <p:ph idx="1"/>
          </p:nvPr>
        </p:nvSpPr>
        <p:spPr/>
        <p:txBody>
          <a:bodyPr/>
          <a:lstStyle/>
          <a:p>
            <a:pPr fontAlgn="base">
              <a:lnSpc>
                <a:spcPct val="150000"/>
              </a:lnSpc>
            </a:pPr>
            <a:r>
              <a:rPr lang="ru-RU" sz="2400" b="1" cap="all" dirty="0" smtClean="0">
                <a:solidFill>
                  <a:schemeClr val="tx2">
                    <a:lumMod val="90000"/>
                    <a:lumOff val="10000"/>
                  </a:schemeClr>
                </a:solidFill>
              </a:rPr>
              <a:t>РАЗВИТИЕ ТЕХНОЛОГИЧЕСКОЙ ИНФРАСТРУКТУРЫ</a:t>
            </a:r>
          </a:p>
          <a:p>
            <a:pPr fontAlgn="base">
              <a:lnSpc>
                <a:spcPct val="150000"/>
              </a:lnSpc>
            </a:pPr>
            <a:r>
              <a:rPr lang="ru-RU" sz="2400" b="1" cap="all" dirty="0" smtClean="0">
                <a:solidFill>
                  <a:schemeClr val="tx2">
                    <a:lumMod val="90000"/>
                    <a:lumOff val="10000"/>
                  </a:schemeClr>
                </a:solidFill>
              </a:rPr>
              <a:t>СТАНДАРТИЗАЦИЯ И СЕРТИФИКАЦИЯ</a:t>
            </a:r>
          </a:p>
          <a:p>
            <a:pPr fontAlgn="base">
              <a:lnSpc>
                <a:spcPct val="150000"/>
              </a:lnSpc>
            </a:pPr>
            <a:r>
              <a:rPr lang="ru-RU" sz="2400" b="1" cap="all" dirty="0" smtClean="0">
                <a:solidFill>
                  <a:schemeClr val="tx2">
                    <a:lumMod val="90000"/>
                    <a:lumOff val="10000"/>
                  </a:schemeClr>
                </a:solidFill>
              </a:rPr>
              <a:t>РАЗВИТИЕ КАДРОВОГО ПОТЕНЦИАЛА</a:t>
            </a:r>
          </a:p>
          <a:p>
            <a:pPr fontAlgn="base">
              <a:lnSpc>
                <a:spcPct val="150000"/>
              </a:lnSpc>
            </a:pPr>
            <a:r>
              <a:rPr lang="ru-RU" sz="2400" b="1" cap="all" dirty="0" smtClean="0">
                <a:solidFill>
                  <a:schemeClr val="tx2">
                    <a:lumMod val="90000"/>
                    <a:lumOff val="10000"/>
                  </a:schemeClr>
                </a:solidFill>
              </a:rPr>
              <a:t>МЕТРОЛОГИЯ</a:t>
            </a:r>
          </a:p>
          <a:p>
            <a:pPr fontAlgn="base">
              <a:lnSpc>
                <a:spcPct val="150000"/>
              </a:lnSpc>
            </a:pPr>
            <a:r>
              <a:rPr lang="ru-RU" sz="2400" b="1" cap="all" dirty="0" smtClean="0">
                <a:solidFill>
                  <a:schemeClr val="tx2">
                    <a:lumMod val="90000"/>
                    <a:lumOff val="10000"/>
                  </a:schemeClr>
                </a:solidFill>
              </a:rPr>
              <a:t>СТИМУЛИРОВАНИЕ СПРОСА</a:t>
            </a:r>
          </a:p>
          <a:p>
            <a:pPr fontAlgn="base">
              <a:lnSpc>
                <a:spcPct val="150000"/>
              </a:lnSpc>
            </a:pPr>
            <a:r>
              <a:rPr lang="ru-RU" sz="2400" b="1" cap="all" dirty="0" smtClean="0">
                <a:solidFill>
                  <a:schemeClr val="tx2">
                    <a:lumMod val="90000"/>
                    <a:lumOff val="10000"/>
                  </a:schemeClr>
                </a:solidFill>
              </a:rPr>
              <a:t>ЗАКОНОДАТЕЛЬСТВО</a:t>
            </a:r>
          </a:p>
          <a:p>
            <a:pPr fontAlgn="base">
              <a:lnSpc>
                <a:spcPct val="150000"/>
              </a:lnSpc>
            </a:pPr>
            <a:r>
              <a:rPr lang="ru-RU" sz="2400" b="1" cap="all" dirty="0" smtClean="0">
                <a:solidFill>
                  <a:schemeClr val="tx2">
                    <a:lumMod val="90000"/>
                    <a:lumOff val="10000"/>
                  </a:schemeClr>
                </a:solidFill>
              </a:rPr>
              <a:t>ПОПУЛЯРИЗАЦИЯ ВЫСОКИХ ТЕХНОЛОГИЙ И КОНГРЕССНО-ВЫСТАВОЧНАЯ ДЕЯТЕЛЬНОСТЬ</a:t>
            </a:r>
          </a:p>
          <a:p>
            <a:pPr fontAlgn="base"/>
            <a:endParaRPr lang="ru-RU" cap="all" dirty="0" smtClean="0"/>
          </a:p>
        </p:txBody>
      </p:sp>
      <p:pic>
        <p:nvPicPr>
          <p:cNvPr id="4" name="Picture 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b="30850"/>
          <a:stretch>
            <a:fillRect/>
          </a:stretch>
        </p:blipFill>
        <p:spPr bwMode="auto">
          <a:xfrm>
            <a:off x="0" y="0"/>
            <a:ext cx="1821711" cy="1329070"/>
          </a:xfrm>
          <a:prstGeom prst="rect">
            <a:avLst/>
          </a:prstGeom>
          <a:noFill/>
          <a:ln w="9525">
            <a:noFill/>
            <a:miter lim="800000"/>
            <a:headEnd/>
            <a:tailEnd/>
          </a:ln>
        </p:spPr>
      </p:pic>
      <p:sp>
        <p:nvSpPr>
          <p:cNvPr id="5" name="Овал 4"/>
          <p:cNvSpPr/>
          <p:nvPr/>
        </p:nvSpPr>
        <p:spPr>
          <a:xfrm>
            <a:off x="340241" y="5103628"/>
            <a:ext cx="8357191" cy="1541721"/>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2000" dirty="0" smtClean="0">
              <a:solidFill>
                <a:schemeClr val="bg1"/>
              </a:solidFill>
            </a:endParaRPr>
          </a:p>
        </p:txBody>
      </p:sp>
      <p:sp>
        <p:nvSpPr>
          <p:cNvPr id="6" name="Овал 5"/>
          <p:cNvSpPr/>
          <p:nvPr/>
        </p:nvSpPr>
        <p:spPr>
          <a:xfrm>
            <a:off x="386317" y="1470837"/>
            <a:ext cx="7432157" cy="925033"/>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2000" dirty="0" smtClean="0">
              <a:solidFill>
                <a:schemeClr val="bg1"/>
              </a:solidFill>
            </a:endParaRPr>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68457" y="2249714"/>
            <a:ext cx="2075543" cy="2939828"/>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dirty="0"/>
          </a:p>
        </p:txBody>
      </p:sp>
      <p:pic>
        <p:nvPicPr>
          <p:cNvPr id="4" name="Picture 2"/>
          <p:cNvPicPr>
            <a:picLocks noGrp="1" noChangeAspect="1" noChangeArrowheads="1"/>
          </p:cNvPicPr>
          <p:nvPr>
            <p:ph idx="1"/>
          </p:nvPr>
        </p:nvPicPr>
        <p:blipFill>
          <a:blip r:embed="rId2"/>
          <a:srcRect/>
          <a:stretch>
            <a:fillRect/>
          </a:stretch>
        </p:blipFill>
        <p:spPr bwMode="auto">
          <a:xfrm>
            <a:off x="0" y="0"/>
            <a:ext cx="9219144" cy="1275907"/>
          </a:xfrm>
          <a:prstGeom prst="rect">
            <a:avLst/>
          </a:prstGeom>
          <a:noFill/>
          <a:ln w="9525">
            <a:noFill/>
            <a:miter lim="800000"/>
            <a:headEnd/>
            <a:tailEnd/>
          </a:ln>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08636" y="1231630"/>
            <a:ext cx="5035364" cy="5626370"/>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413051"/>
            <a:ext cx="4330182" cy="2955850"/>
          </a:xfrm>
          <a:prstGeom prst="rect">
            <a:avLst/>
          </a:prstGeom>
          <a:noFill/>
          <a:ln w="9525">
            <a:noFill/>
            <a:miter lim="800000"/>
            <a:headEnd/>
            <a:tailEnd/>
          </a:ln>
        </p:spPr>
      </p:pic>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509823"/>
            <a:ext cx="3979718" cy="1711841"/>
          </a:xfrm>
          <a:prstGeom prst="rect">
            <a:avLst/>
          </a:prstGeom>
          <a:noFill/>
          <a:ln w="9525">
            <a:noFill/>
            <a:miter lim="800000"/>
            <a:headEnd/>
            <a:tailEnd/>
          </a:ln>
        </p:spPr>
      </p:pic>
      <p:pic>
        <p:nvPicPr>
          <p:cNvPr id="4100"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08475" y="1476266"/>
            <a:ext cx="5135525" cy="2378066"/>
          </a:xfrm>
          <a:prstGeom prst="rect">
            <a:avLst/>
          </a:prstGeom>
          <a:noFill/>
          <a:ln w="9525">
            <a:noFill/>
            <a:miter lim="800000"/>
            <a:headEnd/>
            <a:tailEnd/>
          </a:ln>
        </p:spPr>
      </p:pic>
      <p:pic>
        <p:nvPicPr>
          <p:cNvPr id="4101"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0373" y="3955312"/>
            <a:ext cx="5103627" cy="2615607"/>
          </a:xfrm>
          <a:prstGeom prst="rect">
            <a:avLst/>
          </a:prstGeom>
          <a:noFill/>
          <a:ln w="9525">
            <a:noFill/>
            <a:miter lim="800000"/>
            <a:headEnd/>
            <a:tailEnd/>
          </a:ln>
        </p:spPr>
      </p:pic>
      <p:sp>
        <p:nvSpPr>
          <p:cNvPr id="10" name="Прямоугольник 9"/>
          <p:cNvSpPr/>
          <p:nvPr/>
        </p:nvSpPr>
        <p:spPr>
          <a:xfrm>
            <a:off x="159488" y="4635795"/>
            <a:ext cx="3891517" cy="542261"/>
          </a:xfrm>
          <a:prstGeom prst="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ru-RU" sz="2000" dirty="0" smtClean="0">
              <a:solidFill>
                <a:schemeClr val="bg1"/>
              </a:solidFill>
            </a:endParaRPr>
          </a:p>
        </p:txBody>
      </p:sp>
      <p:sp>
        <p:nvSpPr>
          <p:cNvPr id="11" name="Овал 10"/>
          <p:cNvSpPr/>
          <p:nvPr/>
        </p:nvSpPr>
        <p:spPr>
          <a:xfrm>
            <a:off x="5507665" y="4189228"/>
            <a:ext cx="2392325" cy="1244009"/>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2000" dirty="0" smtClean="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2785730" cy="1162050"/>
          </a:xfrm>
        </p:spPr>
        <p:txBody>
          <a:bodyPr>
            <a:normAutofit/>
          </a:bodyPr>
          <a:lstStyle/>
          <a:p>
            <a:r>
              <a:rPr lang="ru-RU" sz="4800" dirty="0" smtClean="0"/>
              <a:t>ШКОЛЫ</a:t>
            </a:r>
            <a:endParaRPr lang="ru-RU" sz="4800" dirty="0"/>
          </a:p>
        </p:txBody>
      </p:sp>
      <p:sp>
        <p:nvSpPr>
          <p:cNvPr id="3" name="Содержимое 2"/>
          <p:cNvSpPr>
            <a:spLocks noGrp="1"/>
          </p:cNvSpPr>
          <p:nvPr>
            <p:ph idx="1"/>
          </p:nvPr>
        </p:nvSpPr>
        <p:spPr/>
        <p:txBody>
          <a:bodyPr/>
          <a:lstStyle/>
          <a:p>
            <a:endParaRPr lang="ru-RU"/>
          </a:p>
        </p:txBody>
      </p:sp>
      <p:sp>
        <p:nvSpPr>
          <p:cNvPr id="4" name="Текст 3"/>
          <p:cNvSpPr>
            <a:spLocks noGrp="1"/>
          </p:cNvSpPr>
          <p:nvPr>
            <p:ph type="body" sz="half" idx="2"/>
          </p:nvPr>
        </p:nvSpPr>
        <p:spPr/>
        <p:txBody>
          <a:bodyPr/>
          <a:lstStyle/>
          <a:p>
            <a:endParaRPr lang="ru-RU" dirty="0"/>
          </a:p>
        </p:txBody>
      </p:sp>
      <p:pic>
        <p:nvPicPr>
          <p:cNvPr id="56322" name="Picture 2"/>
          <p:cNvPicPr>
            <a:picLocks noChangeAspect="1" noChangeArrowheads="1"/>
          </p:cNvPicPr>
          <p:nvPr/>
        </p:nvPicPr>
        <p:blipFill>
          <a:blip r:embed="rId2"/>
          <a:srcRect/>
          <a:stretch>
            <a:fillRect/>
          </a:stretch>
        </p:blipFill>
        <p:spPr bwMode="auto">
          <a:xfrm>
            <a:off x="2744007" y="276447"/>
            <a:ext cx="6399993" cy="6581553"/>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sp>
        <p:nvSpPr>
          <p:cNvPr id="4" name="Текст 3"/>
          <p:cNvSpPr>
            <a:spLocks noGrp="1"/>
          </p:cNvSpPr>
          <p:nvPr>
            <p:ph type="body" sz="half" idx="2"/>
          </p:nvPr>
        </p:nvSpPr>
        <p:spPr>
          <a:xfrm>
            <a:off x="435935" y="1819682"/>
            <a:ext cx="3008313" cy="4691063"/>
          </a:xfrm>
        </p:spPr>
        <p:txBody>
          <a:bodyPr/>
          <a:lstStyle/>
          <a:p>
            <a:endParaRPr lang="ru-RU" dirty="0"/>
          </a:p>
        </p:txBody>
      </p:sp>
      <p:pic>
        <p:nvPicPr>
          <p:cNvPr id="15361"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70028" y="244549"/>
            <a:ext cx="6773972" cy="6613451"/>
          </a:xfrm>
          <a:prstGeom prst="rect">
            <a:avLst/>
          </a:prstGeom>
          <a:noFill/>
          <a:ln w="9525">
            <a:noFill/>
            <a:miter lim="800000"/>
            <a:headEnd/>
            <a:tailEnd/>
          </a:ln>
        </p:spPr>
      </p:pic>
      <p:sp>
        <p:nvSpPr>
          <p:cNvPr id="6" name="Овал 5"/>
          <p:cNvSpPr/>
          <p:nvPr/>
        </p:nvSpPr>
        <p:spPr>
          <a:xfrm>
            <a:off x="3232298" y="829340"/>
            <a:ext cx="808074" cy="382772"/>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2000" dirty="0" smtClean="0">
              <a:solidFill>
                <a:schemeClr val="bg1"/>
              </a:solidFill>
            </a:endParaRPr>
          </a:p>
        </p:txBody>
      </p:sp>
    </p:spTree>
  </p:cSld>
  <p:clrMapOvr>
    <a:masterClrMapping/>
  </p:clrMapOvr>
  <p:transition spd="slow">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7-Motion_Background_SHIP">
  <a:themeElements>
    <a:clrScheme name="Microsoft Motion BG Template">
      <a:dk1>
        <a:sysClr val="windowText" lastClr="000000"/>
      </a:dk1>
      <a:lt1>
        <a:sysClr val="window" lastClr="FFFFFF"/>
      </a:lt1>
      <a:dk2>
        <a:srgbClr val="2B370A"/>
      </a:dk2>
      <a:lt2>
        <a:srgbClr val="EBF6D0"/>
      </a:lt2>
      <a:accent1>
        <a:srgbClr val="FF9900"/>
      </a:accent1>
      <a:accent2>
        <a:srgbClr val="FFCC00"/>
      </a:accent2>
      <a:accent3>
        <a:srgbClr val="9BBB59"/>
      </a:accent3>
      <a:accent4>
        <a:srgbClr val="1E8C16"/>
      </a:accent4>
      <a:accent5>
        <a:srgbClr val="00CC99"/>
      </a:accent5>
      <a:accent6>
        <a:srgbClr val="00A1DA"/>
      </a:accent6>
      <a:hlink>
        <a:srgbClr val="00D200"/>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2000" dirty="0" smtClean="0">
            <a:solidFill>
              <a:schemeClr val="bg1"/>
            </a:solidFill>
          </a:defRPr>
        </a:defPPr>
      </a:lstStyle>
      <a:style>
        <a:lnRef idx="2">
          <a:schemeClr val="accent2">
            <a:shade val="50000"/>
          </a:schemeClr>
        </a:lnRef>
        <a:fillRef idx="1">
          <a:schemeClr val="accent2"/>
        </a:fillRef>
        <a:effectRef idx="0">
          <a:schemeClr val="accent2"/>
        </a:effectRef>
        <a:fontRef idx="minor">
          <a:schemeClr val="lt1"/>
        </a:fontRef>
      </a:style>
    </a:spDef>
    <a:lnDef>
      <a:spPr>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Microsoft Motion BG">
      <a:dk1>
        <a:sysClr val="windowText" lastClr="000000"/>
      </a:dk1>
      <a:lt1>
        <a:sysClr val="window" lastClr="FFFFFF"/>
      </a:lt1>
      <a:dk2>
        <a:srgbClr val="2B370A"/>
      </a:dk2>
      <a:lt2>
        <a:srgbClr val="EBF6D0"/>
      </a:lt2>
      <a:accent1>
        <a:srgbClr val="FF9900"/>
      </a:accent1>
      <a:accent2>
        <a:srgbClr val="FFCC00"/>
      </a:accent2>
      <a:accent3>
        <a:srgbClr val="9BBB59"/>
      </a:accent3>
      <a:accent4>
        <a:srgbClr val="1E8C16"/>
      </a:accent4>
      <a:accent5>
        <a:srgbClr val="00CC99"/>
      </a:accent5>
      <a:accent6>
        <a:srgbClr val="00A1DA"/>
      </a:accent6>
      <a:hlink>
        <a:srgbClr val="00D200"/>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icrosoft Motion BG">
      <a:dk1>
        <a:sysClr val="windowText" lastClr="000000"/>
      </a:dk1>
      <a:lt1>
        <a:sysClr val="window" lastClr="FFFFFF"/>
      </a:lt1>
      <a:dk2>
        <a:srgbClr val="2B370A"/>
      </a:dk2>
      <a:lt2>
        <a:srgbClr val="EBF6D0"/>
      </a:lt2>
      <a:accent1>
        <a:srgbClr val="FF9900"/>
      </a:accent1>
      <a:accent2>
        <a:srgbClr val="FFCC00"/>
      </a:accent2>
      <a:accent3>
        <a:srgbClr val="9BBB59"/>
      </a:accent3>
      <a:accent4>
        <a:srgbClr val="1E8C16"/>
      </a:accent4>
      <a:accent5>
        <a:srgbClr val="00CC99"/>
      </a:accent5>
      <a:accent6>
        <a:srgbClr val="00A1DA"/>
      </a:accent6>
      <a:hlink>
        <a:srgbClr val="00D200"/>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CBB46A4-E7BC-4F66-B794-23E69454A5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Движущийся фон (с видео)</Template>
  <TotalTime>0</TotalTime>
  <Words>1120</Words>
  <Application>Microsoft Office PowerPoint</Application>
  <PresentationFormat>Экран (4:3)</PresentationFormat>
  <Paragraphs>259</Paragraphs>
  <Slides>37</Slides>
  <Notes>19</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37</vt:i4>
      </vt:variant>
    </vt:vector>
  </HeadingPairs>
  <TitlesOfParts>
    <vt:vector size="40" baseType="lpstr">
      <vt:lpstr>Arial</vt:lpstr>
      <vt:lpstr>Calibri</vt:lpstr>
      <vt:lpstr>7-Motion_Background_SHIP</vt:lpstr>
      <vt:lpstr>ШКОЛЬНАЯ ЛИГА РОСНАНО</vt:lpstr>
      <vt:lpstr>ШКОЛА ЭПОХИ НАНО</vt:lpstr>
      <vt:lpstr>Какой должна быть школа  «эпохи нано»?</vt:lpstr>
      <vt:lpstr>Презентация PowerPoint</vt:lpstr>
      <vt:lpstr>Фонд инфраструктурных и образовательных программ</vt:lpstr>
      <vt:lpstr>Презентация PowerPoint</vt:lpstr>
      <vt:lpstr>Презентация PowerPoint</vt:lpstr>
      <vt:lpstr>ШКОЛЫ</vt:lpstr>
      <vt:lpstr>Презентация PowerPoint</vt:lpstr>
      <vt:lpstr>Образовательные программы и технологии нового поколения</vt:lpstr>
      <vt:lpstr>КАНИКУЛЯРНЫЕ ЛЕТНИЕ ШКОЛЫ</vt:lpstr>
      <vt:lpstr>СОБЫТИЯ</vt:lpstr>
      <vt:lpstr>Школьная неделя нанотехнологий и технопредпринимательства как образовательный проект</vt:lpstr>
      <vt:lpstr>НЕДЕЛЯ НАУКИ В ШКОЛЕ</vt:lpstr>
      <vt:lpstr>МАКРОФОТО МИКРОМИРА</vt:lpstr>
      <vt:lpstr>Презентация PowerPoint</vt:lpstr>
      <vt:lpstr>СООБЩЕСТВА</vt:lpstr>
      <vt:lpstr>МЕДИАТЕКА</vt:lpstr>
      <vt:lpstr>Медиапакет</vt:lpstr>
      <vt:lpstr>Как школе стать участницей Школьной лиги РОСНАНО </vt:lpstr>
      <vt:lpstr>Шаг 1. Школа-партнер Школьной лиги РОСНАНО</vt:lpstr>
      <vt:lpstr>Какие возможности появляются у школ-партнеров, их учителей и учеников</vt:lpstr>
      <vt:lpstr>Шаг 2. Школа-участница Школьной лиги РОСНАНО</vt:lpstr>
      <vt:lpstr>КАК ПРИСОЕДЕНИТЬСЯ К СВОЕМУ ОБРАЗОВАТЕЛЬНОМУ УЧРЕЖДЕНИЮ</vt:lpstr>
      <vt:lpstr>ШКОЛА НА ЛАДОНИ</vt:lpstr>
      <vt:lpstr>Регистрация на сайте</vt:lpstr>
      <vt:lpstr>Конкурсные программы</vt:lpstr>
      <vt:lpstr>Презентация PowerPoint</vt:lpstr>
      <vt:lpstr>Презентация PowerPoint</vt:lpstr>
      <vt:lpstr>Презентация PowerPoint</vt:lpstr>
      <vt:lpstr>Презентация PowerPoint</vt:lpstr>
      <vt:lpstr>Подведение итогов конкурсных сессий</vt:lpstr>
      <vt:lpstr>Презентация PowerPoint</vt:lpstr>
      <vt:lpstr>Презентация PowerPoint</vt:lpstr>
      <vt:lpstr>Дистанционное образование </vt:lpstr>
      <vt:lpstr>ПРОГРАММА КУРСА</vt:lpstr>
      <vt:lpstr>Презентация PowerPoint</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2015-05-11T07:05:26Z</dcterms:created>
  <dcterms:modified xsi:type="dcterms:W3CDTF">2015-05-14T08:52:00Z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TC027279839991</vt:lpwstr>
  </property>
</Properties>
</file>