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1" r:id="rId3"/>
    <p:sldId id="264" r:id="rId4"/>
    <p:sldId id="258" r:id="rId5"/>
    <p:sldId id="263" r:id="rId6"/>
    <p:sldId id="265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9"/>
          <a:stretch/>
        </p:blipFill>
        <p:spPr>
          <a:xfrm>
            <a:off x="0" y="0"/>
            <a:ext cx="9144000" cy="1573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494"/>
            <a:ext cx="9293080" cy="69684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983" y="428369"/>
            <a:ext cx="8147221" cy="247135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Шахматное образование: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средство обучения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535" y="3981779"/>
            <a:ext cx="7504669" cy="2386070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Басова Евгения Александровна,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к.п.н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методист Центра по работе с одаренными детьми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665" y="330958"/>
            <a:ext cx="8420669" cy="6196084"/>
          </a:xfrm>
          <a:prstGeom prst="rect">
            <a:avLst/>
          </a:prstGeom>
          <a:noFill/>
          <a:ln w="180975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masteraurala.net/images/k1303do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7" y="2899719"/>
            <a:ext cx="1829143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/>
          <a:lstStyle/>
          <a:p>
            <a:pPr algn="ctr"/>
            <a:r>
              <a:rPr lang="ru-RU" dirty="0"/>
              <a:t>Из интервью Анатолия Карпова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Методики </a:t>
            </a:r>
            <a:r>
              <a:rPr lang="ru-RU" dirty="0"/>
              <a:t>нашей шахматной академии, которые в свою очередь являются нашими преимуществами, по сравнению с другими шахматными школами, сводятся к следующему: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1) Для каждого ученика мы составляем индивидуальную программу повышения уровня игры, исходя из целей и задач от занятий шахматами, подбираем материал для самостоятельной работы и партнера для </a:t>
            </a:r>
            <a:r>
              <a:rPr lang="ru-RU" dirty="0" err="1"/>
              <a:t>наигрывания</a:t>
            </a:r>
            <a:r>
              <a:rPr lang="ru-RU" dirty="0"/>
              <a:t> дебютов.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2) Мы обеспечиваем постоянный контроль и обратную связь с учеником, следим за шахматным ростом и корректируем, при необходимости, график работы и индивидуальный план. На все возникающие в процессе обучения вопросы, ученик получает ответы во время занятий или в виде развернутого сообщения (по желанию ученика).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3) Регулярные тестирования по всем аспектам шахматной игры: тактике, </a:t>
            </a:r>
            <a:r>
              <a:rPr lang="ru-RU" dirty="0" smtClean="0"/>
              <a:t>дебюту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стратегии, а также </a:t>
            </a:r>
            <a:r>
              <a:rPr lang="ru-RU" dirty="0" err="1"/>
              <a:t>наигрывание</a:t>
            </a:r>
            <a:r>
              <a:rPr lang="ru-RU" dirty="0"/>
              <a:t> изученного с тренером.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4) Все наши материалы - это высококлассные советские шахматные наработки + опыт и практика наших шахматных тренеров.</a:t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386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ru-RU" dirty="0"/>
              <a:t>Способствует развитию системы дополнительного образования </a:t>
            </a:r>
            <a:r>
              <a:rPr lang="ru-RU" dirty="0" smtClean="0"/>
              <a:t>детей, </a:t>
            </a:r>
            <a:r>
              <a:rPr lang="ru-RU" dirty="0"/>
              <a:t>формированию разносторонней </a:t>
            </a:r>
            <a:r>
              <a:rPr lang="ru-RU" dirty="0" smtClean="0"/>
              <a:t>деятельности (исследовательской</a:t>
            </a:r>
            <a:r>
              <a:rPr lang="ru-RU" dirty="0"/>
              <a:t>, </a:t>
            </a:r>
            <a:r>
              <a:rPr lang="ru-RU" dirty="0" smtClean="0"/>
              <a:t>научно-методической), интеллектуального, творческого развития ребенка; </a:t>
            </a:r>
            <a:endParaRPr lang="ru-RU" dirty="0"/>
          </a:p>
          <a:p>
            <a:r>
              <a:rPr lang="ru-RU" dirty="0"/>
              <a:t>Создание условий для обеспечения доступности дополнительного образования детей, социализации и интеграции в </a:t>
            </a:r>
            <a:r>
              <a:rPr lang="ru-RU" dirty="0" smtClean="0"/>
              <a:t>обществе; </a:t>
            </a:r>
            <a:endParaRPr lang="ru-RU" dirty="0"/>
          </a:p>
          <a:p>
            <a:r>
              <a:rPr lang="ru-RU" dirty="0"/>
              <a:t>Выявление профессиональных и информационных </a:t>
            </a:r>
            <a:r>
              <a:rPr lang="ru-RU" dirty="0" smtClean="0"/>
              <a:t>потребностей, </a:t>
            </a:r>
            <a:r>
              <a:rPr lang="ru-RU" dirty="0"/>
              <a:t>проблем дидактического и методического характера в образовательном </a:t>
            </a:r>
            <a:r>
              <a:rPr lang="ru-RU" dirty="0" smtClean="0"/>
              <a:t>процессе, </a:t>
            </a:r>
            <a:r>
              <a:rPr lang="ru-RU" dirty="0"/>
              <a:t>систематизация и трансляция педагогического опыта и авторских идей по обновлению содержания и технологий профессиональной деятельности, педагогических работников дополнительного образования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2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93277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94964"/>
            <a:ext cx="914400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современном </a:t>
            </a:r>
            <a:r>
              <a:rPr lang="ru-RU" dirty="0"/>
              <a:t>шахматном </a:t>
            </a:r>
            <a:r>
              <a:rPr lang="ru-RU" dirty="0" smtClean="0"/>
              <a:t>мире </a:t>
            </a:r>
            <a:r>
              <a:rPr lang="ru-RU" dirty="0"/>
              <a:t>очень много информации. С большой интенсивностью выходят новые книги, шахматные программы, предлагаются различные шахматные </a:t>
            </a:r>
            <a:r>
              <a:rPr lang="ru-RU" dirty="0" smtClean="0"/>
              <a:t>методики.</a:t>
            </a:r>
          </a:p>
        </p:txBody>
      </p:sp>
      <p:pic>
        <p:nvPicPr>
          <p:cNvPr id="2050" name="Picture 2" descr="http://bryansk.bezformata.ru/content/image659052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11" y="2579473"/>
            <a:ext cx="4810125" cy="33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7193"/>
            <a:ext cx="9144000" cy="1979933"/>
          </a:xfrm>
        </p:spPr>
        <p:txBody>
          <a:bodyPr/>
          <a:lstStyle/>
          <a:p>
            <a:pPr algn="ctr"/>
            <a:r>
              <a:rPr lang="ru-RU" dirty="0" smtClean="0"/>
              <a:t>Учебники</a:t>
            </a:r>
            <a:endParaRPr lang="ru-RU" dirty="0"/>
          </a:p>
        </p:txBody>
      </p:sp>
      <p:pic>
        <p:nvPicPr>
          <p:cNvPr id="3076" name="Picture 4" descr="&amp;Ucy;&amp;chcy;&amp;iecy;&amp;bcy;&amp;ncy;&amp;icy;&amp;kcy; &amp;yucy;&amp;ncy;&amp;ocy;&amp;gcy;&amp;ocy; &amp;shcy;&amp;acy;&amp;khcy;&amp;mcy;&amp;acy;&amp;tcy;&amp;icy;&amp;s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7" y="1626973"/>
            <a:ext cx="3286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SHcy;&amp;acy;&amp;khcy;&amp;mcy;&amp;acy;&amp;tcy;&amp;ycy;.&amp;Tcy;&amp;iecy;&amp;khcy;&amp;ncy;&amp;icy;&amp;kcy;&amp;acy; &amp;ecy;&amp;ncy;&amp;dcy;&amp;shcy;&amp;pcy;&amp;icy;&amp;l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281">
            <a:off x="3296405" y="4168460"/>
            <a:ext cx="2059459" cy="24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0 &amp;ucy;&amp;rcy;&amp;ocy;&amp;kcy;&amp;ocy;&amp;vcy; &amp;shcy;&amp;acy;&amp;khcy;&amp;mcy;&amp;acy;&amp;tcy;&amp;ncy;&amp;ocy;&amp;jcy; &amp;tcy;&amp;acy;&amp;kcy;&amp;tcy;&amp;icy;&amp;k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655">
            <a:off x="3541221" y="1658830"/>
            <a:ext cx="1913457" cy="23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hessdeti.ru/images/chess/shahmatnyj-uchebnik-dlja-detej-i-roditelej-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" y="1612739"/>
            <a:ext cx="3176159" cy="47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7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1699527"/>
            <a:ext cx="5181599" cy="5158473"/>
          </a:xfrm>
        </p:spPr>
        <p:txBody>
          <a:bodyPr>
            <a:normAutofit/>
          </a:bodyPr>
          <a:lstStyle/>
          <a:p>
            <a:r>
              <a:rPr lang="ru-RU" sz="2400" dirty="0"/>
              <a:t>Федеральный курс </a:t>
            </a:r>
            <a:r>
              <a:rPr lang="ru-RU" sz="2400" b="1" dirty="0"/>
              <a:t>И.Г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Сухина</a:t>
            </a:r>
            <a:r>
              <a:rPr lang="ru-RU" sz="2400" b="1" dirty="0" smtClean="0"/>
              <a:t> </a:t>
            </a:r>
            <a:r>
              <a:rPr lang="ru-RU" sz="2400" dirty="0"/>
              <a:t>«Шахматы </a:t>
            </a:r>
            <a:r>
              <a:rPr lang="ru-RU" sz="2400" dirty="0" smtClean="0"/>
              <a:t>- </a:t>
            </a:r>
            <a:r>
              <a:rPr lang="ru-RU" sz="2400" dirty="0"/>
              <a:t>школе» опирается на теорию П.Я</a:t>
            </a:r>
            <a:r>
              <a:rPr lang="ru-RU" sz="2400" dirty="0" smtClean="0"/>
              <a:t>. Гальперина </a:t>
            </a:r>
            <a:r>
              <a:rPr lang="ru-RU" sz="2400" dirty="0"/>
              <a:t>о поэтапном формировании умственных действий, на культурологическую концепцию содержания образования И.Я</a:t>
            </a:r>
            <a:r>
              <a:rPr lang="ru-RU" sz="2400" dirty="0" smtClean="0"/>
              <a:t>. </a:t>
            </a:r>
            <a:r>
              <a:rPr lang="ru-RU" sz="2400" dirty="0" err="1" smtClean="0"/>
              <a:t>Лернера</a:t>
            </a:r>
            <a:r>
              <a:rPr lang="ru-RU" sz="2400" dirty="0" smtClean="0"/>
              <a:t> </a:t>
            </a:r>
            <a:r>
              <a:rPr lang="ru-RU" sz="2400" dirty="0"/>
              <a:t>и М.Н</a:t>
            </a:r>
            <a:r>
              <a:rPr lang="ru-RU" sz="2400" dirty="0" smtClean="0"/>
              <a:t>. </a:t>
            </a:r>
            <a:r>
              <a:rPr lang="ru-RU" sz="2400" dirty="0" err="1" smtClean="0"/>
              <a:t>Скаткина</a:t>
            </a:r>
            <a:r>
              <a:rPr lang="ru-RU" sz="2400" dirty="0" smtClean="0"/>
              <a:t> </a:t>
            </a:r>
            <a:r>
              <a:rPr lang="ru-RU" sz="2400" dirty="0"/>
              <a:t>и на работы Я.А</a:t>
            </a:r>
            <a:r>
              <a:rPr lang="ru-RU" sz="2400" dirty="0" smtClean="0"/>
              <a:t>. </a:t>
            </a:r>
            <a:r>
              <a:rPr lang="ru-RU" sz="2400" dirty="0" err="1" smtClean="0"/>
              <a:t>Пономарёва</a:t>
            </a:r>
            <a:r>
              <a:rPr lang="ru-RU" sz="2400" dirty="0" smtClean="0"/>
              <a:t> </a:t>
            </a:r>
            <a:r>
              <a:rPr lang="ru-RU" sz="2400" dirty="0"/>
              <a:t>о стадиях развития способности действовать «в уме». </a:t>
            </a:r>
            <a:endParaRPr lang="ru-RU" sz="2400" dirty="0" smtClean="0"/>
          </a:p>
          <a:p>
            <a:r>
              <a:rPr lang="ru-RU" sz="2400" dirty="0" smtClean="0"/>
              <a:t>Курс </a:t>
            </a:r>
            <a:r>
              <a:rPr lang="ru-RU" sz="2400" dirty="0"/>
              <a:t>состоит из трёх учебно-методических комплектов "Шахматы, первый год", "Шахматы, второй год", "Шахматы, третий год</a:t>
            </a:r>
            <a:r>
              <a:rPr lang="ru-RU" sz="2400" dirty="0" smtClean="0"/>
              <a:t>".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2" name="Picture 6" descr="&amp;Scy;&amp;kcy;&amp;acy;&amp;chcy;&amp;acy;&amp;tcy;&amp;softcy; &amp;kcy;&amp;ncy;&amp;icy;&amp;gcy;&amp;ucy; &amp;pcy;&amp;ocy; &amp;shcy;&amp;acy;&amp;khcy;&amp;mcy;&amp;acy;&amp;tcy;&amp;a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14" y="0"/>
            <a:ext cx="1247775" cy="16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amp;Scy;&amp;kcy;&amp;acy;&amp;chcy;&amp;acy;&amp;tcy;&amp;softcy; &amp;shcy;&amp;acy;&amp;khcy;&amp;mcy;&amp;acy;&amp;tcy;&amp;ncy;&amp;ucy;&amp;yucy; &amp;kcy;&amp;ncy;&amp;icy;&amp;gcy;&amp;ucy; &amp;Pcy;&amp;ocy;&amp;zhcy;&amp;acy;&amp;rcy;&amp;scy;&amp;kcy;&amp;icy;&amp;jcy; &amp;Vcy;&amp;icy;&amp;kcy;&amp;tcy;&amp;ocy;&amp;rcy; &amp;Acy;&amp;lcy;&amp;iecy;&amp;kcy;&amp;scy;&amp;acy;&amp;ncy;&amp;dcy;&amp;rcy;&amp;ocy;&amp;vcy;&amp;icy;&amp;chcy;&#10;«&amp;Scy;&amp;ocy;&amp;vcy;&amp;rcy;&amp;iecy;&amp;mcy;&amp;iecy;&amp;ncy;&amp;ncy;&amp;ycy;&amp;jcy; &amp;shcy;&amp;acy;&amp;khcy;&amp;mcy;&amp;acy;&amp;tcy;&amp;ncy;&amp;ycy;&amp;jcy; &amp;scy;&amp;acy;&amp;mcy;&amp;ocy;&amp;ucy;&amp;chcy;&amp;icy;&amp;tcy;&amp;iecy;&amp;lcy;&amp;softcy;», &amp;tcy;&amp;ocy;&amp;mcy; 3, &amp;Mcy;&amp;ocy;&amp;scy;&amp;kcy;&amp;vcy;&amp;acy;. «&amp;Zcy;&amp;ncy;&amp;acy;&amp;kcy;», 2000 &amp;gcy;., 148 &amp;scy;&amp;tcy;&amp;r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56" y="0"/>
            <a:ext cx="1142571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Scy;&amp;kcy;&amp;acy;&amp;chcy;&amp;acy;&amp;tcy;&amp;softcy; &amp;shcy;&amp;acy;&amp;khcy;&amp;mcy;&amp;acy;&amp;tcy;&amp;ncy;&amp;ucy;&amp;yucy; &amp;kcy;&amp;ncy;&amp;icy;&amp;gcy;&amp;ucy; &amp;Tcy;&amp;acy;&amp;kcy;&amp;tcy;&amp;icy;&amp;kcy;&amp;acy; &amp;vcy; &amp;zcy;&amp;acy;&amp;shchcy;&amp;icy;&amp;tcy;&amp;iecy; &amp;Gcy;&amp;rcy;&amp;yucy;&amp;ncy;&amp;fcy;&amp;iecy;&amp;lcy;&amp;softcy;&amp;dcy;&amp;acy;, &amp;Ncy;&amp;iecy;&amp;scy;&amp;icy;&amp;scy; &amp;Gcy;&amp;iecy;&amp;ncy;&amp;ncy;&amp;acy;&amp;dcy;&amp;icy;&amp;jcy;, &amp;KHcy;&amp;acy;&amp;lcy;&amp;icy;&amp;fcy;&amp;mcy;&amp;acy;&amp;ncy; &amp;Acy;&amp;lcy;&amp;iecy;&amp;kcy;&amp;scy;&amp;acy;&amp;ncy;&amp;dcy;&amp;rcy;, &amp;KHcy;&amp;acy;&amp;rcy;&amp;softcy;&amp;kcy;&amp;ocy;&amp;vcy;. «&amp;Fcy;&amp;ocy;&amp;lcy;&amp;icy;&amp;ocy;», 1998 &amp;gcy;., 256 &amp;scy;&amp;tcy;&amp;r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27" y="0"/>
            <a:ext cx="1314450" cy="15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&amp;Scy;&amp;kcy;&amp;acy;&amp;chcy;&amp;acy;&amp;tcy;&amp;softcy; &amp;shcy;&amp;acy;&amp;khcy;&amp;mcy;&amp;acy;&amp;tcy;&amp;ncy;&amp;ucy;&amp;yucy; &amp;kcy;&amp;ncy;&amp;icy;&amp;gcy;&amp;ucy; &amp;Pcy;&amp;rcy;&amp;ocy;&amp;bcy;&amp;lcy;&amp;iecy;&amp;mcy;&amp;ycy; &amp;scy;&amp;ocy;&amp;vcy;&amp;rcy;&amp;iecy;&amp;mcy;&amp;iecy;&amp;ncy;&amp;ncy;&amp;ocy;&amp;jcy; &amp;tcy;&amp;iecy;&amp;ocy;&amp;rcy;&amp;icy;&amp;icy; &amp;shcy;&amp;acy;&amp;khcy;&amp;mcy;&amp;acy;&amp;tcy;, &amp;Acy;&amp;lcy;&amp;acy;&amp;tcy;&amp;ocy;&amp;rcy;&amp;tscy;&amp;iecy;&amp;vcy; &amp;Vcy;&amp;lcy;&amp;acy;&amp;dcy;&amp;icy;&amp;mcy;&amp;icy;&amp;rcy; &amp;Acy;&amp;lcy;&amp;iecy;&amp;kcy;&amp;scy;&amp;iecy;&amp;iecy;&amp;vcy;&amp;icy;&amp;chcy;, &amp;Mcy;&amp;ocy;&amp;scy;&amp;kcy;&amp;vcy;&amp;acy;. «&amp;Fcy;&amp;icy;&amp;zcy;&amp;kcy;&amp;ucy;&amp;lcy;&amp;softcy;&amp;tcy;&amp;ucy;&amp;rcy;&amp;acy; &amp;icy; &amp;scy;&amp;pcy;&amp;ocy;&amp;rcy;&amp;tcy;», 1960 &amp;gcy;., 336 &amp;scy;&amp;tcy;&amp;rcy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90" y="-2"/>
            <a:ext cx="1285875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&amp;Scy;&amp;kcy;&amp;acy;&amp;chcy;&amp;acy;&amp;tcy;&amp;softcy; &amp;kcy;&amp;ncy;&amp;icy;&amp;gcy;&amp;ucy; &amp;pcy;&amp;ocy; &amp;shcy;&amp;acy;&amp;khcy;&amp;mcy;&amp;acy;&amp;tcy;&amp;acy;&amp;mcy; &amp;Mcy;&amp;iecy;&amp;tcy;&amp;iecy;&amp;ocy;&amp;rcy;&amp;ycy;, &amp;Acy;&amp;vcy;&amp;iecy;&amp;rcy;&amp;bcy;&amp;acy;&amp;khcy; &amp;YUcy;.&amp;Lcy;., &amp;Vcy;&amp;iecy;&amp;rcy;&amp;khcy;&amp;ocy;&amp;vcy;&amp;scy;&amp;kcy;&amp;icy;&amp;jcy; &amp;Lcy;.&amp;Scy;. &amp;Icy;&amp;zcy;&amp;dcy;&amp;acy;&amp;tcy;&amp;iecy;&amp;lcy;&amp;softcy;&amp;scy;&amp;tcy;&amp;vcy;&amp;ocy;: &amp;Rcy;&amp;Icy;&amp;Pcy;&amp;Ocy;&amp;Lcy; &amp;kcy;&amp;lcy;&amp;acy;&amp;scy;&amp;scy;&amp;icy;&amp;kcy;, &amp;Mcy;&amp;ocy;&amp;scy;&amp;kcy;&amp;vcy;&amp;acy;, 2005 &amp;gcy;., 192 &amp;scy;&amp;tcy;&amp;rcy;. &amp;scy; &amp;icy;&amp;lcy;&amp;lcy;&amp;yucy;&amp;scy;&amp;tcy;&amp;rcy;&amp;acy;&amp;tscy;&amp;icy;&amp;yacy;&amp;mcy;&amp;icy;. &amp;Icy;&amp;zcy; &amp;scy;&amp;iecy;&amp;rcy;&amp;icy;&amp;icy; &amp;Icy;&amp;scy;&amp;kcy;&amp;ucy;&amp;scy;&amp;scy;&amp;tcy;&amp;vcy;&amp;ocy; &amp;shcy;&amp;acy;&amp;khcy;&amp;mcy;&amp;acy;&amp;t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1323975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&amp;Scy;&amp;ucy;&amp;khcy;&amp;icy;&amp;ncy; &amp;Icy;.&amp;Gcy;. &amp;Pcy;&amp;rcy;&amp;ocy;&amp;gcy;&amp;rcy;&amp;acy;&amp;mcy;&amp;mcy;&amp;ycy; &amp;kcy;&amp;ucy;&amp;rcy;&amp;scy;&amp;acy; &quot;&amp;SHcy;&amp;acy;&amp;khcy;&amp;mcy;&amp;acy;&amp;tcy;&amp;ycy;-&amp;shcy;&amp;kcy;&amp;ocy;&amp;lcy;&amp;iecy;&quot;:&amp;Dcy;&amp;lcy;&amp;yacy; &amp;ncy;&amp;acy;&amp;chcy;&amp;acy;&amp;lcy;&amp;softcy;&amp;ncy;&amp;ycy;&amp;khcy; &amp;kcy;&amp;lcy;&amp;acy;&amp;scy;&amp;scy;&amp;ocy;&amp;vcy; &amp;ocy;&amp;bcy;&amp;shchcy;&amp;iecy;&amp;ocy;&amp;bcy;&amp;rcy;&amp;acy;&amp;zcy;&amp;ocy;&amp;vcy;&amp;acy;&amp;tcy;&amp;iecy;&amp;lcy;&amp;softcy;&amp;ncy;&amp;ycy;&amp;khcy; &amp;ucy;&amp;chcy;&amp;rcy;&amp;iecy;&amp;zhcy;&amp;dcy;&amp;iecy;&amp;ncy;&amp;icy;&amp;jcy;. 2-&amp;iecy; &amp;icy;&amp;zcy;&amp;dcy;. &amp;Ocy;&amp;bcy;&amp;ncy;&amp;icy;&amp;ncy;&amp;scy;&amp;kcy;: &amp;Dcy;&amp;ucy;&amp;khcy;&amp;ocy;&amp;vcy;&amp;ncy;&amp;ocy;&amp;iecy; &amp;vcy;&amp;ocy;&amp;zcy;&amp;rcy;&amp;ocy;&amp;zhcy;&amp;dcy;&amp;iecy;&amp;ncy;&amp;icy;&amp;iecy;, 2011. -40 &amp;scy;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739">
            <a:off x="238415" y="1734418"/>
            <a:ext cx="3410636" cy="48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6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Шахматное образование</a:t>
            </a:r>
            <a:endParaRPr lang="ru-RU" dirty="0"/>
          </a:p>
        </p:txBody>
      </p:sp>
      <p:pic>
        <p:nvPicPr>
          <p:cNvPr id="3076" name="Picture 4" descr="http://player.myshared.ru/9/911215/slides/slide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728"/>
            <a:ext cx="4234249" cy="30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layer.myshared.ru/9/911215/slides/slid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48" y="1586729"/>
            <a:ext cx="4909751" cy="30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layer.myshared.ru/9/911215/slides/slide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049"/>
            <a:ext cx="4234247" cy="23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x.kabobo.ru/tw_files2/urls_268/13/d-12882/img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47" y="4258962"/>
            <a:ext cx="4975656" cy="25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5189"/>
          </a:xfrm>
        </p:spPr>
        <p:txBody>
          <a:bodyPr/>
          <a:lstStyle/>
          <a:p>
            <a:pPr algn="ctr"/>
            <a:r>
              <a:rPr lang="ru-RU" b="1" dirty="0"/>
              <a:t>Книга "Хочу учиться шахматам" - А</a:t>
            </a:r>
            <a:r>
              <a:rPr lang="ru-RU" b="1" dirty="0" smtClean="0"/>
              <a:t>. Дорофеева </a:t>
            </a:r>
            <a:r>
              <a:rPr lang="ru-RU" b="1" dirty="0"/>
              <a:t>- эффективная методика обучения шахматам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книге даны подробные рекомендации родителям как заниматься с детьми дома, а также рекомендации по освоению методики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Данный учебник </a:t>
            </a:r>
            <a:r>
              <a:rPr lang="ru-RU" dirty="0" smtClean="0"/>
              <a:t>рассчитан </a:t>
            </a:r>
            <a:r>
              <a:rPr lang="ru-RU" dirty="0"/>
              <a:t>на первый год обучения </a:t>
            </a:r>
            <a:r>
              <a:rPr lang="ru-RU" dirty="0" smtClean="0"/>
              <a:t>шахматам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Отлично подойдет и для самостоятельного обучения игры в шахматы.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4" name="Picture 4" descr="&amp;KHcy;&amp;ocy;&amp;chcy;&amp;ucy; &amp;ucy;&amp;chcy;&amp;icy;&amp;tcy;&amp;softcy;&amp;scy;&amp;yacy; &amp;shcy;&amp;acy;&amp;khcy;&amp;mcy;&amp;acy;&amp;tcy;&amp;acy;&amp;mcy; &amp;Acy;. &amp;Dcy;&amp;ocy;&amp;rcy;&amp;ocy;&amp;fcy;&amp;iecy;&amp;iecy;&amp;vcy;&amp;acy; &amp;fcy;&amp;o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3072714"/>
            <a:ext cx="7982465" cy="36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0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kachat-chess.ru/wp-content/uploads/2014/03/istoria-shah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0" y="1789369"/>
            <a:ext cx="3015991" cy="25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87114" y="1688758"/>
            <a:ext cx="2875005" cy="14333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i043.radikal.ru/0907/09/ef2f92a00f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53" y="3715264"/>
            <a:ext cx="3881120" cy="29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240" y="52021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Подготовила:</a:t>
            </a:r>
          </a:p>
          <a:p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Басова Евгения Александровна,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к.п.н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 методист Центра по работе с одаренными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1250462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Шахматное образование: средство обучения</vt:lpstr>
      <vt:lpstr>Из интервью Анатолия Карпова  </vt:lpstr>
      <vt:lpstr>Шахматное образование</vt:lpstr>
      <vt:lpstr>Актуальность</vt:lpstr>
      <vt:lpstr>Учебники</vt:lpstr>
      <vt:lpstr>Презентация PowerPoint</vt:lpstr>
      <vt:lpstr>Шахматное образование</vt:lpstr>
      <vt:lpstr>Книга "Хочу учиться шахматам" - А. Дорофеева - эффективная методика обучения шахматам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created xsi:type="dcterms:W3CDTF">2014-11-21T11:00:06Z</dcterms:created>
  <dcterms:modified xsi:type="dcterms:W3CDTF">2016-12-05T05:14:12Z</dcterms:modified>
</cp:coreProperties>
</file>