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FDB64-7B4C-4677-9C17-91C40B795C8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59EA0-6B09-4818-862F-263555818E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627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AF1FF-8634-44AC-AA48-C51928EF18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4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AF1FF-8634-44AC-AA48-C51928EF182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72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4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56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91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08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94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61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1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30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17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33F4-9EF8-495B-9BD6-C992C077B00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E77A-B7DF-4194-84A8-00E84F513F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52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ogirro.ru/" TargetMode="External"/><Relationship Id="rId7" Type="http://schemas.openxmlformats.org/officeDocument/2006/relationships/hyperlink" Target="http://togirro.ru/assets/files/1_CENTR/form_UTP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ogirro.ru/assets/files/1_CENTR/zayavka_set_ped.docx" TargetMode="External"/><Relationship Id="rId5" Type="http://schemas.openxmlformats.org/officeDocument/2006/relationships/hyperlink" Target="http://togirro.ru/assets/files/1_CENTR/obr_uchet_i_ocenka.docx" TargetMode="External"/><Relationship Id="rId4" Type="http://schemas.openxmlformats.org/officeDocument/2006/relationships/hyperlink" Target="http://togirro.ru/assets/files/1_CENTR/treb_UTP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043954" cy="95290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Организационный </a:t>
            </a:r>
            <a:r>
              <a:rPr lang="ru-RU" dirty="0" smtClean="0">
                <a:solidFill>
                  <a:schemeClr val="tx1"/>
                </a:solidFill>
              </a:rPr>
              <a:t>момент в работе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88869"/>
            <a:ext cx="12191999" cy="5569132"/>
          </a:xfrm>
        </p:spPr>
        <p:txBody>
          <a:bodyPr>
            <a:normAutofit fontScale="32500" lnSpcReduction="20000"/>
          </a:bodyPr>
          <a:lstStyle/>
          <a:p>
            <a:r>
              <a:rPr lang="ru-RU" sz="7000" dirty="0" smtClean="0">
                <a:solidFill>
                  <a:schemeClr val="tx1"/>
                </a:solidFill>
              </a:rPr>
              <a:t>1.  Ведение отчетной документации (официальный сайт </a:t>
            </a:r>
            <a:r>
              <a:rPr lang="en-US" sz="7000" dirty="0">
                <a:solidFill>
                  <a:schemeClr val="tx1"/>
                </a:solidFill>
                <a:hlinkClick r:id="rId3"/>
              </a:rPr>
              <a:t>http://togirro.ru</a:t>
            </a:r>
            <a:r>
              <a:rPr lang="en-US" sz="7000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ru-RU" sz="7000" dirty="0" smtClean="0">
                <a:solidFill>
                  <a:schemeClr val="tx1"/>
                </a:solidFill>
              </a:rPr>
              <a:t> - Работа с одаренными детьми – Центр по работе с одаренными детьми – Сетевые предметные площадки -</a:t>
            </a:r>
            <a:r>
              <a:rPr lang="ru-RU" sz="7000" dirty="0">
                <a:hlinkClick r:id="rId4" tooltip="Требования к структуре и содержанию учебно-тематических планов работы  «сетевых» педагогов"/>
              </a:rPr>
              <a:t/>
            </a:r>
            <a:br>
              <a:rPr lang="ru-RU" sz="7000" dirty="0">
                <a:hlinkClick r:id="rId4" tooltip="Требования к структуре и содержанию учебно-тематических планов работы  «сетевых» педагогов"/>
              </a:rPr>
            </a:br>
            <a:r>
              <a:rPr lang="ru-RU" sz="7000" dirty="0">
                <a:hlinkClick r:id="rId4" tooltip="Требования к структуре и содержанию учебно-тематических планов работы  «сетевых» педагогов"/>
              </a:rPr>
              <a:t>Требования к структуре и содержанию учебно-тематических планов работы «сетевых» педагогов</a:t>
            </a:r>
            <a:endParaRPr lang="ru-RU" sz="7000" dirty="0"/>
          </a:p>
          <a:p>
            <a:r>
              <a:rPr lang="ru-RU" sz="7000" dirty="0">
                <a:hlinkClick r:id="rId5" tooltip="ОБРАЗЕЦ - Учет и оценка результатов работы сетевых предметных площадок"/>
              </a:rPr>
              <a:t>ОБРАЗЕЦ - Учет и оценка результатов работы сетевых предметных площадок</a:t>
            </a:r>
            <a:endParaRPr lang="ru-RU" sz="7000" dirty="0"/>
          </a:p>
          <a:p>
            <a:r>
              <a:rPr lang="ru-RU" sz="7000" dirty="0">
                <a:hlinkClick r:id="rId6" tooltip="Заявка на включение в список «сетевых» педагогов  (2016 г.)"/>
              </a:rPr>
              <a:t>Заявка на включение в список «сетевых» педагогов (2016 г.)</a:t>
            </a:r>
            <a:endParaRPr lang="ru-RU" sz="7000" dirty="0"/>
          </a:p>
          <a:p>
            <a:r>
              <a:rPr lang="ru-RU" sz="7000" dirty="0">
                <a:hlinkClick r:id="rId7" tooltip="Форма УТП"/>
              </a:rPr>
              <a:t>Форма </a:t>
            </a:r>
            <a:r>
              <a:rPr lang="ru-RU" sz="7000" dirty="0" smtClean="0">
                <a:hlinkClick r:id="rId7" tooltip="Форма УТП"/>
              </a:rPr>
              <a:t>УТП</a:t>
            </a:r>
            <a:endParaRPr lang="ru-RU" sz="7000" dirty="0" smtClean="0"/>
          </a:p>
          <a:p>
            <a:endParaRPr lang="ru-RU" sz="7000" dirty="0" smtClean="0"/>
          </a:p>
          <a:p>
            <a:pPr algn="l"/>
            <a:r>
              <a:rPr lang="ru-RU" sz="7000" dirty="0" smtClean="0"/>
              <a:t>2. Ведение </a:t>
            </a:r>
            <a:r>
              <a:rPr lang="ru-RU" sz="7000" dirty="0" smtClean="0">
                <a:solidFill>
                  <a:schemeClr val="accent2">
                    <a:lumMod val="75000"/>
                  </a:schemeClr>
                </a:solidFill>
              </a:rPr>
              <a:t>журнала посещаемости учащихся.</a:t>
            </a:r>
            <a:r>
              <a:rPr lang="ru-RU" sz="7000" dirty="0" smtClean="0"/>
              <a:t> Отсканированный лист высылается каждый месяц (вместе с УТП)</a:t>
            </a:r>
          </a:p>
          <a:p>
            <a:pPr algn="l"/>
            <a:endParaRPr lang="ru-RU" sz="7000" dirty="0"/>
          </a:p>
          <a:p>
            <a:pPr algn="l"/>
            <a:r>
              <a:rPr lang="ru-RU" sz="7000" dirty="0" smtClean="0"/>
              <a:t>Сдать отчетную информацию – до 20 числа каждого месяца</a:t>
            </a:r>
          </a:p>
          <a:p>
            <a:pPr algn="l"/>
            <a:endParaRPr lang="ru-RU" sz="3200" dirty="0" smtClean="0"/>
          </a:p>
          <a:p>
            <a:pPr algn="l"/>
            <a:endParaRPr lang="ru-RU" sz="3200" dirty="0" smtClean="0"/>
          </a:p>
          <a:p>
            <a:pPr algn="l"/>
            <a:endParaRPr lang="ru-RU" sz="4000" dirty="0"/>
          </a:p>
          <a:p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4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176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400" dirty="0" smtClean="0"/>
              <a:t>3. Обращения </a:t>
            </a:r>
            <a:r>
              <a:rPr lang="ru-RU" sz="4400" dirty="0" smtClean="0"/>
              <a:t>педагогов, родителей, обучающихся принимаются </a:t>
            </a:r>
            <a:r>
              <a:rPr lang="ru-RU" sz="4400" dirty="0"/>
              <a:t>н</a:t>
            </a:r>
            <a:r>
              <a:rPr lang="ru-RU" sz="4400" dirty="0" smtClean="0"/>
              <a:t>а сайте ТОГИРРО </a:t>
            </a:r>
            <a:r>
              <a:rPr lang="ru-RU" sz="4400" dirty="0"/>
              <a:t> </a:t>
            </a:r>
            <a:r>
              <a:rPr lang="ru-RU" sz="4400" dirty="0" smtClean="0"/>
              <a:t>- </a:t>
            </a:r>
            <a:r>
              <a:rPr lang="ru-RU" sz="4400" dirty="0" smtClean="0"/>
              <a:t> рубрика </a:t>
            </a:r>
            <a:r>
              <a:rPr lang="ru-RU" sz="4400" dirty="0" smtClean="0">
                <a:solidFill>
                  <a:srgbClr val="0070C0"/>
                </a:solidFill>
              </a:rPr>
              <a:t>«задайте вопрос специалистам ТОГИРРО» - Центр по работе с одаренными детьми</a:t>
            </a:r>
          </a:p>
          <a:p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4. </a:t>
            </a:r>
            <a:r>
              <a:rPr lang="ru-RU" sz="4400" dirty="0" smtClean="0"/>
              <a:t>Написание статьи, отчет «Лучшие практики, эффективные методики, инновационные технологии, учебные программы и формы работы с одаренными детьми и студентами на основе зарубежного, отечественного опыта» (1-2 статьи в год)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74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Анкета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024735"/>
              </p:ext>
            </p:extLst>
          </p:nvPr>
        </p:nvGraphicFramePr>
        <p:xfrm>
          <a:off x="259880" y="1825625"/>
          <a:ext cx="1193212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030"/>
                <a:gridCol w="3456273"/>
                <a:gridCol w="2509787"/>
                <a:gridCol w="298303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ФИО</a:t>
                      </a:r>
                      <a:r>
                        <a:rPr lang="ru-RU" sz="3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населенный пункт, контактная информация (телефон, электронная почта)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Тема для консультирования / вопрос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Тема для </a:t>
                      </a:r>
                      <a:r>
                        <a:rPr lang="ru-RU" sz="32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вебинара</a:t>
                      </a:r>
                      <a:r>
                        <a:rPr lang="ru-RU" sz="3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/ семинара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Тема для курсов повышения квалификации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96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130</Words>
  <Application>Microsoft Office PowerPoint</Application>
  <PresentationFormat>Широкоэкранный</PresentationFormat>
  <Paragraphs>24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Организационный момент в работе</vt:lpstr>
      <vt:lpstr>Презентация PowerPoint</vt:lpstr>
      <vt:lpstr>Анкета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Организационный момент в работе</dc:title>
  <dc:creator>User</dc:creator>
  <cp:lastModifiedBy>User</cp:lastModifiedBy>
  <cp:revision>1</cp:revision>
  <dcterms:created xsi:type="dcterms:W3CDTF">2016-11-01T04:51:00Z</dcterms:created>
  <dcterms:modified xsi:type="dcterms:W3CDTF">2016-11-01T04:57:16Z</dcterms:modified>
</cp:coreProperties>
</file>